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8"/>
  </p:notesMasterIdLst>
  <p:sldIdLst>
    <p:sldId id="256" r:id="rId3"/>
    <p:sldId id="273" r:id="rId4"/>
    <p:sldId id="278" r:id="rId5"/>
    <p:sldId id="280" r:id="rId6"/>
    <p:sldId id="276" r:id="rId7"/>
    <p:sldId id="281" r:id="rId8"/>
    <p:sldId id="291" r:id="rId9"/>
    <p:sldId id="288" r:id="rId10"/>
    <p:sldId id="289" r:id="rId11"/>
    <p:sldId id="290" r:id="rId12"/>
    <p:sldId id="275" r:id="rId13"/>
    <p:sldId id="284" r:id="rId14"/>
    <p:sldId id="285" r:id="rId15"/>
    <p:sldId id="286" r:id="rId16"/>
    <p:sldId id="27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4" y="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Gull Presence at The Dalles Dam 2000-2016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00024302517741E-2"/>
          <c:y val="0.11895424836601307"/>
          <c:w val="0.89257691746864976"/>
          <c:h val="0.66773017343420304"/>
        </c:manualLayout>
      </c:layout>
      <c:scatterChart>
        <c:scatterStyle val="lineMarker"/>
        <c:varyColors val="0"/>
        <c:ser>
          <c:idx val="0"/>
          <c:order val="0"/>
          <c:tx>
            <c:v>Weekly Max Gull Presence</c:v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'Data 00-16'!$A$2:$A$475</c:f>
              <c:numCache>
                <c:formatCode>m/d/yyyy</c:formatCode>
                <c:ptCount val="474"/>
                <c:pt idx="0">
                  <c:v>36624</c:v>
                </c:pt>
                <c:pt idx="1">
                  <c:v>36631</c:v>
                </c:pt>
                <c:pt idx="2">
                  <c:v>36638</c:v>
                </c:pt>
                <c:pt idx="3">
                  <c:v>36645</c:v>
                </c:pt>
                <c:pt idx="4">
                  <c:v>36652</c:v>
                </c:pt>
                <c:pt idx="5">
                  <c:v>36659</c:v>
                </c:pt>
                <c:pt idx="6">
                  <c:v>36666</c:v>
                </c:pt>
                <c:pt idx="7">
                  <c:v>36673</c:v>
                </c:pt>
                <c:pt idx="8">
                  <c:v>36680</c:v>
                </c:pt>
                <c:pt idx="9">
                  <c:v>36687</c:v>
                </c:pt>
                <c:pt idx="10">
                  <c:v>36694</c:v>
                </c:pt>
                <c:pt idx="11">
                  <c:v>36701</c:v>
                </c:pt>
                <c:pt idx="12">
                  <c:v>36708</c:v>
                </c:pt>
                <c:pt idx="13">
                  <c:v>36715</c:v>
                </c:pt>
                <c:pt idx="14">
                  <c:v>36722</c:v>
                </c:pt>
                <c:pt idx="15">
                  <c:v>36729</c:v>
                </c:pt>
                <c:pt idx="16">
                  <c:v>36736</c:v>
                </c:pt>
                <c:pt idx="17">
                  <c:v>36743</c:v>
                </c:pt>
                <c:pt idx="18">
                  <c:v>36750</c:v>
                </c:pt>
                <c:pt idx="19">
                  <c:v>36757</c:v>
                </c:pt>
                <c:pt idx="20">
                  <c:v>36764</c:v>
                </c:pt>
                <c:pt idx="21">
                  <c:v>36771</c:v>
                </c:pt>
                <c:pt idx="22">
                  <c:v>36778</c:v>
                </c:pt>
                <c:pt idx="23">
                  <c:v>36785</c:v>
                </c:pt>
                <c:pt idx="24">
                  <c:v>36792</c:v>
                </c:pt>
                <c:pt idx="25">
                  <c:v>36798</c:v>
                </c:pt>
                <c:pt idx="28">
                  <c:v>36988</c:v>
                </c:pt>
                <c:pt idx="29">
                  <c:v>36995</c:v>
                </c:pt>
                <c:pt idx="30">
                  <c:v>37002</c:v>
                </c:pt>
                <c:pt idx="31">
                  <c:v>37009</c:v>
                </c:pt>
                <c:pt idx="32">
                  <c:v>37016</c:v>
                </c:pt>
                <c:pt idx="33">
                  <c:v>37023</c:v>
                </c:pt>
                <c:pt idx="34">
                  <c:v>37030</c:v>
                </c:pt>
                <c:pt idx="35">
                  <c:v>37037</c:v>
                </c:pt>
                <c:pt idx="36">
                  <c:v>37044</c:v>
                </c:pt>
                <c:pt idx="37">
                  <c:v>37051</c:v>
                </c:pt>
                <c:pt idx="38">
                  <c:v>37058</c:v>
                </c:pt>
                <c:pt idx="39">
                  <c:v>37065</c:v>
                </c:pt>
                <c:pt idx="40">
                  <c:v>37072</c:v>
                </c:pt>
                <c:pt idx="41">
                  <c:v>37079</c:v>
                </c:pt>
                <c:pt idx="42">
                  <c:v>37086</c:v>
                </c:pt>
                <c:pt idx="43">
                  <c:v>37093</c:v>
                </c:pt>
                <c:pt idx="44">
                  <c:v>37100</c:v>
                </c:pt>
                <c:pt idx="45">
                  <c:v>37108</c:v>
                </c:pt>
                <c:pt idx="46">
                  <c:v>37115</c:v>
                </c:pt>
                <c:pt idx="47">
                  <c:v>37122</c:v>
                </c:pt>
                <c:pt idx="48">
                  <c:v>37129</c:v>
                </c:pt>
                <c:pt idx="49">
                  <c:v>37136</c:v>
                </c:pt>
                <c:pt idx="50">
                  <c:v>37143</c:v>
                </c:pt>
                <c:pt idx="51">
                  <c:v>37150</c:v>
                </c:pt>
                <c:pt idx="52">
                  <c:v>37157</c:v>
                </c:pt>
                <c:pt idx="53">
                  <c:v>37164</c:v>
                </c:pt>
                <c:pt idx="56">
                  <c:v>37352</c:v>
                </c:pt>
                <c:pt idx="57">
                  <c:v>37359</c:v>
                </c:pt>
                <c:pt idx="58">
                  <c:v>37366</c:v>
                </c:pt>
                <c:pt idx="59">
                  <c:v>37373</c:v>
                </c:pt>
                <c:pt idx="60">
                  <c:v>37380</c:v>
                </c:pt>
                <c:pt idx="61">
                  <c:v>37387</c:v>
                </c:pt>
                <c:pt idx="62">
                  <c:v>37394</c:v>
                </c:pt>
                <c:pt idx="63">
                  <c:v>37401</c:v>
                </c:pt>
                <c:pt idx="64">
                  <c:v>37408</c:v>
                </c:pt>
                <c:pt idx="65">
                  <c:v>37415</c:v>
                </c:pt>
                <c:pt idx="66">
                  <c:v>37422</c:v>
                </c:pt>
                <c:pt idx="67">
                  <c:v>37428</c:v>
                </c:pt>
                <c:pt idx="68">
                  <c:v>37435</c:v>
                </c:pt>
                <c:pt idx="69">
                  <c:v>37442</c:v>
                </c:pt>
                <c:pt idx="70">
                  <c:v>37449</c:v>
                </c:pt>
                <c:pt idx="71">
                  <c:v>37456</c:v>
                </c:pt>
                <c:pt idx="72">
                  <c:v>37463</c:v>
                </c:pt>
                <c:pt idx="73">
                  <c:v>37470</c:v>
                </c:pt>
                <c:pt idx="74">
                  <c:v>37477</c:v>
                </c:pt>
                <c:pt idx="75">
                  <c:v>37484</c:v>
                </c:pt>
                <c:pt idx="76">
                  <c:v>37491</c:v>
                </c:pt>
                <c:pt idx="77">
                  <c:v>37498</c:v>
                </c:pt>
                <c:pt idx="78">
                  <c:v>37504</c:v>
                </c:pt>
                <c:pt idx="79">
                  <c:v>37511</c:v>
                </c:pt>
                <c:pt idx="80">
                  <c:v>37518</c:v>
                </c:pt>
                <c:pt idx="81">
                  <c:v>37525</c:v>
                </c:pt>
                <c:pt idx="84">
                  <c:v>37716</c:v>
                </c:pt>
                <c:pt idx="85">
                  <c:v>37723</c:v>
                </c:pt>
                <c:pt idx="86">
                  <c:v>37730</c:v>
                </c:pt>
                <c:pt idx="87">
                  <c:v>37737</c:v>
                </c:pt>
                <c:pt idx="88">
                  <c:v>37744</c:v>
                </c:pt>
                <c:pt idx="89">
                  <c:v>37751</c:v>
                </c:pt>
                <c:pt idx="90">
                  <c:v>37758</c:v>
                </c:pt>
                <c:pt idx="91">
                  <c:v>37765</c:v>
                </c:pt>
                <c:pt idx="92">
                  <c:v>37772</c:v>
                </c:pt>
                <c:pt idx="93">
                  <c:v>37778</c:v>
                </c:pt>
                <c:pt idx="94">
                  <c:v>37785</c:v>
                </c:pt>
                <c:pt idx="95">
                  <c:v>37792</c:v>
                </c:pt>
                <c:pt idx="96">
                  <c:v>37799</c:v>
                </c:pt>
                <c:pt idx="97">
                  <c:v>37806</c:v>
                </c:pt>
                <c:pt idx="98">
                  <c:v>37813</c:v>
                </c:pt>
                <c:pt idx="99">
                  <c:v>37820</c:v>
                </c:pt>
                <c:pt idx="100">
                  <c:v>37827</c:v>
                </c:pt>
                <c:pt idx="101">
                  <c:v>37834</c:v>
                </c:pt>
                <c:pt idx="102">
                  <c:v>37841</c:v>
                </c:pt>
                <c:pt idx="103">
                  <c:v>37848</c:v>
                </c:pt>
                <c:pt idx="104">
                  <c:v>37855</c:v>
                </c:pt>
                <c:pt idx="105">
                  <c:v>37862</c:v>
                </c:pt>
                <c:pt idx="106">
                  <c:v>37869</c:v>
                </c:pt>
                <c:pt idx="107">
                  <c:v>37876</c:v>
                </c:pt>
                <c:pt idx="108">
                  <c:v>37883</c:v>
                </c:pt>
                <c:pt idx="109">
                  <c:v>37890</c:v>
                </c:pt>
                <c:pt idx="112">
                  <c:v>38088</c:v>
                </c:pt>
                <c:pt idx="113">
                  <c:v>38095</c:v>
                </c:pt>
                <c:pt idx="114">
                  <c:v>38102</c:v>
                </c:pt>
                <c:pt idx="115">
                  <c:v>38109</c:v>
                </c:pt>
                <c:pt idx="116">
                  <c:v>38116</c:v>
                </c:pt>
                <c:pt idx="117">
                  <c:v>38123</c:v>
                </c:pt>
                <c:pt idx="118">
                  <c:v>38130</c:v>
                </c:pt>
                <c:pt idx="119">
                  <c:v>38137</c:v>
                </c:pt>
                <c:pt idx="120">
                  <c:v>38144</c:v>
                </c:pt>
                <c:pt idx="121">
                  <c:v>38151</c:v>
                </c:pt>
                <c:pt idx="122">
                  <c:v>38158</c:v>
                </c:pt>
                <c:pt idx="123">
                  <c:v>38165</c:v>
                </c:pt>
                <c:pt idx="124">
                  <c:v>38172</c:v>
                </c:pt>
                <c:pt idx="125">
                  <c:v>38179</c:v>
                </c:pt>
                <c:pt idx="126">
                  <c:v>38186</c:v>
                </c:pt>
                <c:pt idx="127">
                  <c:v>38193</c:v>
                </c:pt>
                <c:pt idx="128">
                  <c:v>38200</c:v>
                </c:pt>
                <c:pt idx="129">
                  <c:v>38207</c:v>
                </c:pt>
                <c:pt idx="130">
                  <c:v>38214</c:v>
                </c:pt>
                <c:pt idx="131">
                  <c:v>38221</c:v>
                </c:pt>
                <c:pt idx="132">
                  <c:v>38228</c:v>
                </c:pt>
                <c:pt idx="133">
                  <c:v>38235</c:v>
                </c:pt>
                <c:pt idx="134">
                  <c:v>38242</c:v>
                </c:pt>
                <c:pt idx="135">
                  <c:v>38249</c:v>
                </c:pt>
                <c:pt idx="136">
                  <c:v>38256</c:v>
                </c:pt>
                <c:pt idx="137">
                  <c:v>38260</c:v>
                </c:pt>
                <c:pt idx="140">
                  <c:v>38452</c:v>
                </c:pt>
                <c:pt idx="141">
                  <c:v>38459</c:v>
                </c:pt>
                <c:pt idx="142">
                  <c:v>38466</c:v>
                </c:pt>
                <c:pt idx="143">
                  <c:v>38473</c:v>
                </c:pt>
                <c:pt idx="144">
                  <c:v>38480</c:v>
                </c:pt>
                <c:pt idx="145">
                  <c:v>38488</c:v>
                </c:pt>
                <c:pt idx="146">
                  <c:v>38495</c:v>
                </c:pt>
                <c:pt idx="147">
                  <c:v>38502</c:v>
                </c:pt>
                <c:pt idx="148">
                  <c:v>38509</c:v>
                </c:pt>
                <c:pt idx="149">
                  <c:v>38516</c:v>
                </c:pt>
                <c:pt idx="150">
                  <c:v>38523</c:v>
                </c:pt>
                <c:pt idx="151">
                  <c:v>38530</c:v>
                </c:pt>
                <c:pt idx="152">
                  <c:v>38537</c:v>
                </c:pt>
                <c:pt idx="153">
                  <c:v>38544</c:v>
                </c:pt>
                <c:pt idx="154">
                  <c:v>38551</c:v>
                </c:pt>
                <c:pt idx="155">
                  <c:v>38558</c:v>
                </c:pt>
                <c:pt idx="156">
                  <c:v>38565</c:v>
                </c:pt>
                <c:pt idx="157">
                  <c:v>38572</c:v>
                </c:pt>
                <c:pt idx="158">
                  <c:v>38579</c:v>
                </c:pt>
                <c:pt idx="159">
                  <c:v>38586</c:v>
                </c:pt>
                <c:pt idx="160">
                  <c:v>38593</c:v>
                </c:pt>
                <c:pt idx="161">
                  <c:v>38600</c:v>
                </c:pt>
                <c:pt idx="162">
                  <c:v>38607</c:v>
                </c:pt>
                <c:pt idx="163">
                  <c:v>38614</c:v>
                </c:pt>
                <c:pt idx="164">
                  <c:v>38621</c:v>
                </c:pt>
                <c:pt idx="165">
                  <c:v>38625</c:v>
                </c:pt>
                <c:pt idx="168">
                  <c:v>38815</c:v>
                </c:pt>
                <c:pt idx="169">
                  <c:v>38822</c:v>
                </c:pt>
                <c:pt idx="170">
                  <c:v>38829</c:v>
                </c:pt>
                <c:pt idx="171">
                  <c:v>38836</c:v>
                </c:pt>
                <c:pt idx="172">
                  <c:v>38842</c:v>
                </c:pt>
                <c:pt idx="173">
                  <c:v>38849</c:v>
                </c:pt>
                <c:pt idx="174">
                  <c:v>38856</c:v>
                </c:pt>
                <c:pt idx="175">
                  <c:v>38863</c:v>
                </c:pt>
                <c:pt idx="176">
                  <c:v>38870</c:v>
                </c:pt>
                <c:pt idx="177">
                  <c:v>38877</c:v>
                </c:pt>
                <c:pt idx="178">
                  <c:v>38884</c:v>
                </c:pt>
                <c:pt idx="179">
                  <c:v>38891</c:v>
                </c:pt>
                <c:pt idx="180">
                  <c:v>38898</c:v>
                </c:pt>
                <c:pt idx="181">
                  <c:v>38905</c:v>
                </c:pt>
                <c:pt idx="182">
                  <c:v>38912</c:v>
                </c:pt>
                <c:pt idx="183">
                  <c:v>38919</c:v>
                </c:pt>
                <c:pt idx="184">
                  <c:v>38926</c:v>
                </c:pt>
                <c:pt idx="185">
                  <c:v>38933</c:v>
                </c:pt>
                <c:pt idx="186">
                  <c:v>38940</c:v>
                </c:pt>
                <c:pt idx="187">
                  <c:v>38947</c:v>
                </c:pt>
                <c:pt idx="188">
                  <c:v>38954</c:v>
                </c:pt>
                <c:pt idx="189">
                  <c:v>38961</c:v>
                </c:pt>
                <c:pt idx="190">
                  <c:v>38968</c:v>
                </c:pt>
                <c:pt idx="191">
                  <c:v>38975</c:v>
                </c:pt>
                <c:pt idx="192">
                  <c:v>38982</c:v>
                </c:pt>
                <c:pt idx="193">
                  <c:v>38989</c:v>
                </c:pt>
                <c:pt idx="196">
                  <c:v>39179</c:v>
                </c:pt>
                <c:pt idx="197">
                  <c:v>39186</c:v>
                </c:pt>
                <c:pt idx="198">
                  <c:v>39193</c:v>
                </c:pt>
                <c:pt idx="199">
                  <c:v>39200</c:v>
                </c:pt>
                <c:pt idx="200">
                  <c:v>39207</c:v>
                </c:pt>
                <c:pt idx="201">
                  <c:v>39214</c:v>
                </c:pt>
                <c:pt idx="202">
                  <c:v>39221</c:v>
                </c:pt>
                <c:pt idx="203">
                  <c:v>39228</c:v>
                </c:pt>
                <c:pt idx="204">
                  <c:v>39235</c:v>
                </c:pt>
                <c:pt idx="205">
                  <c:v>39242</c:v>
                </c:pt>
                <c:pt idx="206">
                  <c:v>39249</c:v>
                </c:pt>
                <c:pt idx="207">
                  <c:v>39256</c:v>
                </c:pt>
                <c:pt idx="208">
                  <c:v>39263</c:v>
                </c:pt>
                <c:pt idx="209">
                  <c:v>39270</c:v>
                </c:pt>
                <c:pt idx="210">
                  <c:v>39277</c:v>
                </c:pt>
                <c:pt idx="211">
                  <c:v>39284</c:v>
                </c:pt>
                <c:pt idx="212">
                  <c:v>39291</c:v>
                </c:pt>
                <c:pt idx="213">
                  <c:v>39298</c:v>
                </c:pt>
                <c:pt idx="214">
                  <c:v>39305</c:v>
                </c:pt>
                <c:pt idx="215">
                  <c:v>39312</c:v>
                </c:pt>
                <c:pt idx="216">
                  <c:v>39319</c:v>
                </c:pt>
                <c:pt idx="217">
                  <c:v>39326</c:v>
                </c:pt>
                <c:pt idx="218">
                  <c:v>39333</c:v>
                </c:pt>
                <c:pt idx="219">
                  <c:v>39340</c:v>
                </c:pt>
                <c:pt idx="220">
                  <c:v>39347</c:v>
                </c:pt>
                <c:pt idx="221">
                  <c:v>39354</c:v>
                </c:pt>
                <c:pt idx="224">
                  <c:v>39543</c:v>
                </c:pt>
                <c:pt idx="225">
                  <c:v>39550</c:v>
                </c:pt>
                <c:pt idx="226">
                  <c:v>39557</c:v>
                </c:pt>
                <c:pt idx="227">
                  <c:v>39564</c:v>
                </c:pt>
                <c:pt idx="228">
                  <c:v>39571</c:v>
                </c:pt>
                <c:pt idx="229">
                  <c:v>39578</c:v>
                </c:pt>
                <c:pt idx="230">
                  <c:v>39585</c:v>
                </c:pt>
                <c:pt idx="231">
                  <c:v>39592</c:v>
                </c:pt>
                <c:pt idx="232">
                  <c:v>39599</c:v>
                </c:pt>
                <c:pt idx="233">
                  <c:v>39606</c:v>
                </c:pt>
                <c:pt idx="234">
                  <c:v>39613</c:v>
                </c:pt>
                <c:pt idx="235">
                  <c:v>39620</c:v>
                </c:pt>
                <c:pt idx="236">
                  <c:v>39627</c:v>
                </c:pt>
                <c:pt idx="237">
                  <c:v>39634</c:v>
                </c:pt>
                <c:pt idx="238">
                  <c:v>39641</c:v>
                </c:pt>
                <c:pt idx="239">
                  <c:v>39648</c:v>
                </c:pt>
                <c:pt idx="240">
                  <c:v>39655</c:v>
                </c:pt>
                <c:pt idx="241">
                  <c:v>39662</c:v>
                </c:pt>
                <c:pt idx="242">
                  <c:v>39669</c:v>
                </c:pt>
                <c:pt idx="243">
                  <c:v>39676</c:v>
                </c:pt>
                <c:pt idx="244">
                  <c:v>39684</c:v>
                </c:pt>
                <c:pt idx="245">
                  <c:v>39691</c:v>
                </c:pt>
                <c:pt idx="246">
                  <c:v>39698</c:v>
                </c:pt>
                <c:pt idx="247">
                  <c:v>39705</c:v>
                </c:pt>
                <c:pt idx="248">
                  <c:v>39712</c:v>
                </c:pt>
                <c:pt idx="249">
                  <c:v>39719</c:v>
                </c:pt>
                <c:pt idx="252">
                  <c:v>39907</c:v>
                </c:pt>
                <c:pt idx="253">
                  <c:v>39914</c:v>
                </c:pt>
                <c:pt idx="254">
                  <c:v>39921</c:v>
                </c:pt>
                <c:pt idx="255">
                  <c:v>39928</c:v>
                </c:pt>
                <c:pt idx="256">
                  <c:v>39935</c:v>
                </c:pt>
                <c:pt idx="257">
                  <c:v>39942</c:v>
                </c:pt>
                <c:pt idx="258">
                  <c:v>39949</c:v>
                </c:pt>
                <c:pt idx="259">
                  <c:v>39956</c:v>
                </c:pt>
                <c:pt idx="260">
                  <c:v>39963</c:v>
                </c:pt>
                <c:pt idx="261">
                  <c:v>39969</c:v>
                </c:pt>
                <c:pt idx="262">
                  <c:v>39976</c:v>
                </c:pt>
                <c:pt idx="263">
                  <c:v>39983</c:v>
                </c:pt>
                <c:pt idx="264">
                  <c:v>39990</c:v>
                </c:pt>
                <c:pt idx="265">
                  <c:v>39997</c:v>
                </c:pt>
                <c:pt idx="266">
                  <c:v>40004</c:v>
                </c:pt>
                <c:pt idx="267">
                  <c:v>40011</c:v>
                </c:pt>
                <c:pt idx="268">
                  <c:v>40018</c:v>
                </c:pt>
                <c:pt idx="269">
                  <c:v>40025</c:v>
                </c:pt>
                <c:pt idx="270">
                  <c:v>40032</c:v>
                </c:pt>
                <c:pt idx="271">
                  <c:v>40039</c:v>
                </c:pt>
                <c:pt idx="272">
                  <c:v>40046</c:v>
                </c:pt>
                <c:pt idx="273">
                  <c:v>40053</c:v>
                </c:pt>
                <c:pt idx="274">
                  <c:v>40060</c:v>
                </c:pt>
                <c:pt idx="275">
                  <c:v>40067</c:v>
                </c:pt>
                <c:pt idx="276">
                  <c:v>40074</c:v>
                </c:pt>
                <c:pt idx="277">
                  <c:v>40081</c:v>
                </c:pt>
                <c:pt idx="280">
                  <c:v>40278</c:v>
                </c:pt>
                <c:pt idx="281">
                  <c:v>40285</c:v>
                </c:pt>
                <c:pt idx="282">
                  <c:v>40292</c:v>
                </c:pt>
                <c:pt idx="283">
                  <c:v>40299</c:v>
                </c:pt>
                <c:pt idx="284">
                  <c:v>40306</c:v>
                </c:pt>
                <c:pt idx="285">
                  <c:v>40313</c:v>
                </c:pt>
                <c:pt idx="286">
                  <c:v>40320</c:v>
                </c:pt>
                <c:pt idx="287">
                  <c:v>40327</c:v>
                </c:pt>
                <c:pt idx="288">
                  <c:v>40334</c:v>
                </c:pt>
                <c:pt idx="289">
                  <c:v>40341</c:v>
                </c:pt>
                <c:pt idx="290">
                  <c:v>40348</c:v>
                </c:pt>
                <c:pt idx="291">
                  <c:v>40355</c:v>
                </c:pt>
                <c:pt idx="292">
                  <c:v>40362</c:v>
                </c:pt>
                <c:pt idx="293">
                  <c:v>40369</c:v>
                </c:pt>
                <c:pt idx="294">
                  <c:v>40376</c:v>
                </c:pt>
                <c:pt idx="295">
                  <c:v>40383</c:v>
                </c:pt>
                <c:pt idx="296">
                  <c:v>40390</c:v>
                </c:pt>
                <c:pt idx="297">
                  <c:v>40397</c:v>
                </c:pt>
                <c:pt idx="298">
                  <c:v>40404</c:v>
                </c:pt>
                <c:pt idx="299">
                  <c:v>40411</c:v>
                </c:pt>
                <c:pt idx="300">
                  <c:v>40418</c:v>
                </c:pt>
                <c:pt idx="301">
                  <c:v>40425</c:v>
                </c:pt>
                <c:pt idx="302">
                  <c:v>40432</c:v>
                </c:pt>
                <c:pt idx="303">
                  <c:v>40439</c:v>
                </c:pt>
                <c:pt idx="304">
                  <c:v>40446</c:v>
                </c:pt>
                <c:pt idx="305">
                  <c:v>40451</c:v>
                </c:pt>
                <c:pt idx="308">
                  <c:v>40642</c:v>
                </c:pt>
                <c:pt idx="309">
                  <c:v>40649</c:v>
                </c:pt>
                <c:pt idx="310">
                  <c:v>40656</c:v>
                </c:pt>
                <c:pt idx="311">
                  <c:v>40663</c:v>
                </c:pt>
                <c:pt idx="312">
                  <c:v>40670</c:v>
                </c:pt>
                <c:pt idx="313">
                  <c:v>40677</c:v>
                </c:pt>
                <c:pt idx="314">
                  <c:v>40684</c:v>
                </c:pt>
                <c:pt idx="315">
                  <c:v>40691</c:v>
                </c:pt>
                <c:pt idx="316">
                  <c:v>40698</c:v>
                </c:pt>
                <c:pt idx="317">
                  <c:v>40705</c:v>
                </c:pt>
                <c:pt idx="318">
                  <c:v>40712</c:v>
                </c:pt>
                <c:pt idx="319">
                  <c:v>40719</c:v>
                </c:pt>
                <c:pt idx="320">
                  <c:v>40726</c:v>
                </c:pt>
                <c:pt idx="321">
                  <c:v>40733</c:v>
                </c:pt>
                <c:pt idx="322">
                  <c:v>40740</c:v>
                </c:pt>
                <c:pt idx="323">
                  <c:v>40747</c:v>
                </c:pt>
                <c:pt idx="324">
                  <c:v>40754</c:v>
                </c:pt>
                <c:pt idx="325">
                  <c:v>40761</c:v>
                </c:pt>
                <c:pt idx="326">
                  <c:v>40768</c:v>
                </c:pt>
                <c:pt idx="327">
                  <c:v>40775</c:v>
                </c:pt>
                <c:pt idx="328">
                  <c:v>40782</c:v>
                </c:pt>
                <c:pt idx="329">
                  <c:v>40790</c:v>
                </c:pt>
                <c:pt idx="330">
                  <c:v>40797</c:v>
                </c:pt>
                <c:pt idx="331">
                  <c:v>40804</c:v>
                </c:pt>
                <c:pt idx="332">
                  <c:v>40811</c:v>
                </c:pt>
                <c:pt idx="333">
                  <c:v>40816</c:v>
                </c:pt>
                <c:pt idx="336">
                  <c:v>41006</c:v>
                </c:pt>
                <c:pt idx="337">
                  <c:v>41013</c:v>
                </c:pt>
                <c:pt idx="338">
                  <c:v>41020</c:v>
                </c:pt>
                <c:pt idx="339">
                  <c:v>41027</c:v>
                </c:pt>
                <c:pt idx="340">
                  <c:v>41034</c:v>
                </c:pt>
                <c:pt idx="341">
                  <c:v>41041</c:v>
                </c:pt>
                <c:pt idx="342">
                  <c:v>41048</c:v>
                </c:pt>
                <c:pt idx="343">
                  <c:v>41055</c:v>
                </c:pt>
                <c:pt idx="344">
                  <c:v>41062</c:v>
                </c:pt>
                <c:pt idx="345">
                  <c:v>41069</c:v>
                </c:pt>
                <c:pt idx="346">
                  <c:v>41076</c:v>
                </c:pt>
                <c:pt idx="347">
                  <c:v>41083</c:v>
                </c:pt>
                <c:pt idx="348">
                  <c:v>41090</c:v>
                </c:pt>
                <c:pt idx="349">
                  <c:v>41097</c:v>
                </c:pt>
                <c:pt idx="350">
                  <c:v>41104</c:v>
                </c:pt>
                <c:pt idx="351">
                  <c:v>41111</c:v>
                </c:pt>
                <c:pt idx="352">
                  <c:v>41118</c:v>
                </c:pt>
                <c:pt idx="353">
                  <c:v>41125</c:v>
                </c:pt>
                <c:pt idx="354">
                  <c:v>41132</c:v>
                </c:pt>
                <c:pt idx="355">
                  <c:v>41139</c:v>
                </c:pt>
                <c:pt idx="356">
                  <c:v>41146</c:v>
                </c:pt>
                <c:pt idx="357">
                  <c:v>41153</c:v>
                </c:pt>
                <c:pt idx="358">
                  <c:v>41160</c:v>
                </c:pt>
                <c:pt idx="359">
                  <c:v>41167</c:v>
                </c:pt>
                <c:pt idx="360">
                  <c:v>41174</c:v>
                </c:pt>
                <c:pt idx="361">
                  <c:v>41181</c:v>
                </c:pt>
                <c:pt idx="364">
                  <c:v>41370</c:v>
                </c:pt>
                <c:pt idx="365">
                  <c:v>41377</c:v>
                </c:pt>
                <c:pt idx="366">
                  <c:v>41384</c:v>
                </c:pt>
                <c:pt idx="367">
                  <c:v>41391</c:v>
                </c:pt>
                <c:pt idx="368">
                  <c:v>41398</c:v>
                </c:pt>
                <c:pt idx="369">
                  <c:v>41405</c:v>
                </c:pt>
                <c:pt idx="370">
                  <c:v>41412</c:v>
                </c:pt>
                <c:pt idx="371">
                  <c:v>41419</c:v>
                </c:pt>
                <c:pt idx="372">
                  <c:v>41426</c:v>
                </c:pt>
                <c:pt idx="373">
                  <c:v>41433</c:v>
                </c:pt>
                <c:pt idx="374">
                  <c:v>41440</c:v>
                </c:pt>
                <c:pt idx="375">
                  <c:v>41447</c:v>
                </c:pt>
                <c:pt idx="376">
                  <c:v>41454</c:v>
                </c:pt>
                <c:pt idx="377">
                  <c:v>41461</c:v>
                </c:pt>
                <c:pt idx="378">
                  <c:v>41468</c:v>
                </c:pt>
                <c:pt idx="379">
                  <c:v>41475</c:v>
                </c:pt>
                <c:pt idx="380">
                  <c:v>41482</c:v>
                </c:pt>
                <c:pt idx="381">
                  <c:v>41489</c:v>
                </c:pt>
                <c:pt idx="382">
                  <c:v>41496</c:v>
                </c:pt>
                <c:pt idx="383">
                  <c:v>41503</c:v>
                </c:pt>
                <c:pt idx="384">
                  <c:v>41510</c:v>
                </c:pt>
                <c:pt idx="385">
                  <c:v>41517</c:v>
                </c:pt>
                <c:pt idx="386">
                  <c:v>41524</c:v>
                </c:pt>
                <c:pt idx="387">
                  <c:v>41531</c:v>
                </c:pt>
                <c:pt idx="388">
                  <c:v>41538</c:v>
                </c:pt>
                <c:pt idx="389">
                  <c:v>41545</c:v>
                </c:pt>
                <c:pt idx="392">
                  <c:v>41734</c:v>
                </c:pt>
                <c:pt idx="393">
                  <c:v>41741</c:v>
                </c:pt>
                <c:pt idx="394">
                  <c:v>41748</c:v>
                </c:pt>
                <c:pt idx="395">
                  <c:v>41755</c:v>
                </c:pt>
                <c:pt idx="396">
                  <c:v>41762</c:v>
                </c:pt>
                <c:pt idx="397">
                  <c:v>41769</c:v>
                </c:pt>
                <c:pt idx="398">
                  <c:v>41776</c:v>
                </c:pt>
                <c:pt idx="399">
                  <c:v>41783</c:v>
                </c:pt>
                <c:pt idx="400">
                  <c:v>41790</c:v>
                </c:pt>
                <c:pt idx="401">
                  <c:v>41797</c:v>
                </c:pt>
                <c:pt idx="402">
                  <c:v>41804</c:v>
                </c:pt>
                <c:pt idx="403">
                  <c:v>41811</c:v>
                </c:pt>
                <c:pt idx="404">
                  <c:v>41818</c:v>
                </c:pt>
                <c:pt idx="405">
                  <c:v>41825</c:v>
                </c:pt>
                <c:pt idx="406">
                  <c:v>41832</c:v>
                </c:pt>
                <c:pt idx="407">
                  <c:v>41839</c:v>
                </c:pt>
                <c:pt idx="408">
                  <c:v>41846</c:v>
                </c:pt>
                <c:pt idx="409">
                  <c:v>41853</c:v>
                </c:pt>
                <c:pt idx="410">
                  <c:v>41860</c:v>
                </c:pt>
                <c:pt idx="411">
                  <c:v>41867</c:v>
                </c:pt>
                <c:pt idx="412">
                  <c:v>41874</c:v>
                </c:pt>
                <c:pt idx="413">
                  <c:v>41881</c:v>
                </c:pt>
                <c:pt idx="414">
                  <c:v>41888</c:v>
                </c:pt>
                <c:pt idx="415">
                  <c:v>41895</c:v>
                </c:pt>
                <c:pt idx="416">
                  <c:v>41902</c:v>
                </c:pt>
                <c:pt idx="417">
                  <c:v>41909</c:v>
                </c:pt>
                <c:pt idx="420">
                  <c:v>42098</c:v>
                </c:pt>
                <c:pt idx="421">
                  <c:v>42105</c:v>
                </c:pt>
                <c:pt idx="422">
                  <c:v>42112</c:v>
                </c:pt>
                <c:pt idx="423">
                  <c:v>42119</c:v>
                </c:pt>
                <c:pt idx="424">
                  <c:v>42126</c:v>
                </c:pt>
                <c:pt idx="425">
                  <c:v>42133</c:v>
                </c:pt>
                <c:pt idx="426">
                  <c:v>42140</c:v>
                </c:pt>
                <c:pt idx="427">
                  <c:v>42147</c:v>
                </c:pt>
                <c:pt idx="428">
                  <c:v>42154</c:v>
                </c:pt>
                <c:pt idx="429">
                  <c:v>42161</c:v>
                </c:pt>
                <c:pt idx="430">
                  <c:v>42168</c:v>
                </c:pt>
                <c:pt idx="431">
                  <c:v>42175</c:v>
                </c:pt>
                <c:pt idx="432">
                  <c:v>42182</c:v>
                </c:pt>
                <c:pt idx="433">
                  <c:v>42189</c:v>
                </c:pt>
                <c:pt idx="434">
                  <c:v>42196</c:v>
                </c:pt>
                <c:pt idx="435">
                  <c:v>42203</c:v>
                </c:pt>
                <c:pt idx="436">
                  <c:v>42210</c:v>
                </c:pt>
                <c:pt idx="437">
                  <c:v>42217</c:v>
                </c:pt>
                <c:pt idx="438">
                  <c:v>42224</c:v>
                </c:pt>
                <c:pt idx="439">
                  <c:v>42231</c:v>
                </c:pt>
                <c:pt idx="440">
                  <c:v>42238</c:v>
                </c:pt>
                <c:pt idx="441">
                  <c:v>42245</c:v>
                </c:pt>
                <c:pt idx="442">
                  <c:v>42252</c:v>
                </c:pt>
                <c:pt idx="443">
                  <c:v>42259</c:v>
                </c:pt>
                <c:pt idx="444">
                  <c:v>42266</c:v>
                </c:pt>
                <c:pt idx="445">
                  <c:v>42273</c:v>
                </c:pt>
                <c:pt idx="448">
                  <c:v>42469</c:v>
                </c:pt>
                <c:pt idx="449">
                  <c:v>42476</c:v>
                </c:pt>
                <c:pt idx="450">
                  <c:v>42483</c:v>
                </c:pt>
                <c:pt idx="451">
                  <c:v>42490</c:v>
                </c:pt>
                <c:pt idx="452">
                  <c:v>42497</c:v>
                </c:pt>
                <c:pt idx="453">
                  <c:v>42504</c:v>
                </c:pt>
                <c:pt idx="454">
                  <c:v>42511</c:v>
                </c:pt>
                <c:pt idx="455">
                  <c:v>42518</c:v>
                </c:pt>
                <c:pt idx="456">
                  <c:v>42525</c:v>
                </c:pt>
                <c:pt idx="457">
                  <c:v>42532</c:v>
                </c:pt>
                <c:pt idx="458">
                  <c:v>42539</c:v>
                </c:pt>
                <c:pt idx="459">
                  <c:v>42546</c:v>
                </c:pt>
                <c:pt idx="460">
                  <c:v>42553</c:v>
                </c:pt>
                <c:pt idx="461">
                  <c:v>42560</c:v>
                </c:pt>
                <c:pt idx="462">
                  <c:v>42567</c:v>
                </c:pt>
                <c:pt idx="463">
                  <c:v>42574</c:v>
                </c:pt>
                <c:pt idx="464">
                  <c:v>42581</c:v>
                </c:pt>
                <c:pt idx="465">
                  <c:v>42588</c:v>
                </c:pt>
                <c:pt idx="466">
                  <c:v>42595</c:v>
                </c:pt>
                <c:pt idx="467">
                  <c:v>42602</c:v>
                </c:pt>
                <c:pt idx="468">
                  <c:v>42609</c:v>
                </c:pt>
                <c:pt idx="469">
                  <c:v>42616</c:v>
                </c:pt>
                <c:pt idx="470">
                  <c:v>42623</c:v>
                </c:pt>
                <c:pt idx="471">
                  <c:v>42630</c:v>
                </c:pt>
                <c:pt idx="472">
                  <c:v>42637</c:v>
                </c:pt>
                <c:pt idx="473">
                  <c:v>42643</c:v>
                </c:pt>
              </c:numCache>
            </c:numRef>
          </c:xVal>
          <c:yVal>
            <c:numRef>
              <c:f>'Data 00-16'!$C$2:$C$475</c:f>
              <c:numCache>
                <c:formatCode>General</c:formatCode>
                <c:ptCount val="474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  <c:pt idx="6">
                  <c:v>6</c:v>
                </c:pt>
                <c:pt idx="7">
                  <c:v>0</c:v>
                </c:pt>
                <c:pt idx="8">
                  <c:v>20</c:v>
                </c:pt>
                <c:pt idx="9">
                  <c:v>20</c:v>
                </c:pt>
                <c:pt idx="10">
                  <c:v>0</c:v>
                </c:pt>
                <c:pt idx="11">
                  <c:v>20</c:v>
                </c:pt>
                <c:pt idx="12">
                  <c:v>0</c:v>
                </c:pt>
                <c:pt idx="13">
                  <c:v>0</c:v>
                </c:pt>
                <c:pt idx="14">
                  <c:v>15</c:v>
                </c:pt>
                <c:pt idx="15">
                  <c:v>0</c:v>
                </c:pt>
                <c:pt idx="16">
                  <c:v>10</c:v>
                </c:pt>
                <c:pt idx="17">
                  <c:v>0</c:v>
                </c:pt>
                <c:pt idx="18">
                  <c:v>12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30</c:v>
                </c:pt>
                <c:pt idx="32">
                  <c:v>100</c:v>
                </c:pt>
                <c:pt idx="33">
                  <c:v>10</c:v>
                </c:pt>
                <c:pt idx="34">
                  <c:v>0</c:v>
                </c:pt>
                <c:pt idx="35">
                  <c:v>0</c:v>
                </c:pt>
                <c:pt idx="36">
                  <c:v>30</c:v>
                </c:pt>
                <c:pt idx="37">
                  <c:v>40</c:v>
                </c:pt>
                <c:pt idx="38">
                  <c:v>30</c:v>
                </c:pt>
                <c:pt idx="39">
                  <c:v>0</c:v>
                </c:pt>
                <c:pt idx="40">
                  <c:v>0</c:v>
                </c:pt>
                <c:pt idx="41">
                  <c:v>16</c:v>
                </c:pt>
                <c:pt idx="42">
                  <c:v>6</c:v>
                </c:pt>
                <c:pt idx="43">
                  <c:v>3</c:v>
                </c:pt>
                <c:pt idx="44">
                  <c:v>3</c:v>
                </c:pt>
                <c:pt idx="45">
                  <c:v>2</c:v>
                </c:pt>
                <c:pt idx="46">
                  <c:v>4</c:v>
                </c:pt>
                <c:pt idx="47">
                  <c:v>7</c:v>
                </c:pt>
                <c:pt idx="48">
                  <c:v>15</c:v>
                </c:pt>
                <c:pt idx="49">
                  <c:v>10</c:v>
                </c:pt>
                <c:pt idx="50">
                  <c:v>15</c:v>
                </c:pt>
                <c:pt idx="51">
                  <c:v>0</c:v>
                </c:pt>
                <c:pt idx="52">
                  <c:v>6</c:v>
                </c:pt>
                <c:pt idx="53">
                  <c:v>10</c:v>
                </c:pt>
                <c:pt idx="56">
                  <c:v>6</c:v>
                </c:pt>
                <c:pt idx="57">
                  <c:v>0</c:v>
                </c:pt>
                <c:pt idx="58">
                  <c:v>0</c:v>
                </c:pt>
                <c:pt idx="59">
                  <c:v>20</c:v>
                </c:pt>
                <c:pt idx="60">
                  <c:v>15</c:v>
                </c:pt>
                <c:pt idx="61">
                  <c:v>50</c:v>
                </c:pt>
                <c:pt idx="62">
                  <c:v>50</c:v>
                </c:pt>
                <c:pt idx="63">
                  <c:v>40</c:v>
                </c:pt>
                <c:pt idx="64">
                  <c:v>30</c:v>
                </c:pt>
                <c:pt idx="65">
                  <c:v>56</c:v>
                </c:pt>
                <c:pt idx="66">
                  <c:v>40</c:v>
                </c:pt>
                <c:pt idx="67">
                  <c:v>15</c:v>
                </c:pt>
                <c:pt idx="68">
                  <c:v>0</c:v>
                </c:pt>
                <c:pt idx="69">
                  <c:v>3</c:v>
                </c:pt>
                <c:pt idx="70">
                  <c:v>10</c:v>
                </c:pt>
                <c:pt idx="71">
                  <c:v>6</c:v>
                </c:pt>
                <c:pt idx="72">
                  <c:v>46</c:v>
                </c:pt>
                <c:pt idx="73">
                  <c:v>10</c:v>
                </c:pt>
                <c:pt idx="74">
                  <c:v>2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25</c:v>
                </c:pt>
                <c:pt idx="80">
                  <c:v>2</c:v>
                </c:pt>
                <c:pt idx="81">
                  <c:v>0</c:v>
                </c:pt>
                <c:pt idx="84">
                  <c:v>3</c:v>
                </c:pt>
                <c:pt idx="85">
                  <c:v>2</c:v>
                </c:pt>
                <c:pt idx="86">
                  <c:v>0</c:v>
                </c:pt>
                <c:pt idx="87">
                  <c:v>20</c:v>
                </c:pt>
                <c:pt idx="88">
                  <c:v>10</c:v>
                </c:pt>
                <c:pt idx="89">
                  <c:v>50</c:v>
                </c:pt>
                <c:pt idx="90">
                  <c:v>80</c:v>
                </c:pt>
                <c:pt idx="91">
                  <c:v>100</c:v>
                </c:pt>
                <c:pt idx="92">
                  <c:v>80</c:v>
                </c:pt>
                <c:pt idx="93">
                  <c:v>140</c:v>
                </c:pt>
                <c:pt idx="94">
                  <c:v>110</c:v>
                </c:pt>
                <c:pt idx="95">
                  <c:v>36</c:v>
                </c:pt>
                <c:pt idx="96">
                  <c:v>100</c:v>
                </c:pt>
                <c:pt idx="97">
                  <c:v>55</c:v>
                </c:pt>
                <c:pt idx="98">
                  <c:v>23</c:v>
                </c:pt>
                <c:pt idx="99">
                  <c:v>40</c:v>
                </c:pt>
                <c:pt idx="100">
                  <c:v>100</c:v>
                </c:pt>
                <c:pt idx="101">
                  <c:v>50</c:v>
                </c:pt>
                <c:pt idx="102">
                  <c:v>55</c:v>
                </c:pt>
                <c:pt idx="103">
                  <c:v>60</c:v>
                </c:pt>
                <c:pt idx="104">
                  <c:v>55</c:v>
                </c:pt>
                <c:pt idx="105">
                  <c:v>30</c:v>
                </c:pt>
                <c:pt idx="106">
                  <c:v>5</c:v>
                </c:pt>
                <c:pt idx="107">
                  <c:v>0</c:v>
                </c:pt>
                <c:pt idx="108">
                  <c:v>12</c:v>
                </c:pt>
                <c:pt idx="109">
                  <c:v>0</c:v>
                </c:pt>
                <c:pt idx="112">
                  <c:v>0</c:v>
                </c:pt>
                <c:pt idx="113">
                  <c:v>5</c:v>
                </c:pt>
                <c:pt idx="114">
                  <c:v>0</c:v>
                </c:pt>
                <c:pt idx="115">
                  <c:v>11</c:v>
                </c:pt>
                <c:pt idx="116">
                  <c:v>30</c:v>
                </c:pt>
                <c:pt idx="117">
                  <c:v>31</c:v>
                </c:pt>
                <c:pt idx="118">
                  <c:v>60</c:v>
                </c:pt>
                <c:pt idx="119">
                  <c:v>30</c:v>
                </c:pt>
                <c:pt idx="120">
                  <c:v>30</c:v>
                </c:pt>
                <c:pt idx="121">
                  <c:v>70</c:v>
                </c:pt>
                <c:pt idx="122">
                  <c:v>45</c:v>
                </c:pt>
                <c:pt idx="123">
                  <c:v>15</c:v>
                </c:pt>
                <c:pt idx="124">
                  <c:v>25</c:v>
                </c:pt>
                <c:pt idx="125">
                  <c:v>46</c:v>
                </c:pt>
                <c:pt idx="126">
                  <c:v>20</c:v>
                </c:pt>
                <c:pt idx="127">
                  <c:v>20</c:v>
                </c:pt>
                <c:pt idx="128">
                  <c:v>50</c:v>
                </c:pt>
                <c:pt idx="129">
                  <c:v>220</c:v>
                </c:pt>
                <c:pt idx="130">
                  <c:v>200</c:v>
                </c:pt>
                <c:pt idx="131">
                  <c:v>30</c:v>
                </c:pt>
                <c:pt idx="132">
                  <c:v>100</c:v>
                </c:pt>
                <c:pt idx="133">
                  <c:v>5</c:v>
                </c:pt>
                <c:pt idx="134">
                  <c:v>0</c:v>
                </c:pt>
                <c:pt idx="135">
                  <c:v>5</c:v>
                </c:pt>
                <c:pt idx="136">
                  <c:v>0</c:v>
                </c:pt>
                <c:pt idx="137">
                  <c:v>5</c:v>
                </c:pt>
                <c:pt idx="140">
                  <c:v>1</c:v>
                </c:pt>
                <c:pt idx="141">
                  <c:v>0</c:v>
                </c:pt>
                <c:pt idx="142">
                  <c:v>0</c:v>
                </c:pt>
                <c:pt idx="143">
                  <c:v>14</c:v>
                </c:pt>
                <c:pt idx="144">
                  <c:v>51</c:v>
                </c:pt>
                <c:pt idx="145">
                  <c:v>50</c:v>
                </c:pt>
                <c:pt idx="146">
                  <c:v>118</c:v>
                </c:pt>
                <c:pt idx="147">
                  <c:v>60</c:v>
                </c:pt>
                <c:pt idx="148">
                  <c:v>56</c:v>
                </c:pt>
                <c:pt idx="149">
                  <c:v>60</c:v>
                </c:pt>
                <c:pt idx="150">
                  <c:v>16</c:v>
                </c:pt>
                <c:pt idx="151">
                  <c:v>60</c:v>
                </c:pt>
                <c:pt idx="152">
                  <c:v>20</c:v>
                </c:pt>
                <c:pt idx="153">
                  <c:v>20</c:v>
                </c:pt>
                <c:pt idx="154">
                  <c:v>55</c:v>
                </c:pt>
                <c:pt idx="155">
                  <c:v>20</c:v>
                </c:pt>
                <c:pt idx="156">
                  <c:v>20</c:v>
                </c:pt>
                <c:pt idx="157">
                  <c:v>46</c:v>
                </c:pt>
                <c:pt idx="158">
                  <c:v>25</c:v>
                </c:pt>
                <c:pt idx="159">
                  <c:v>35</c:v>
                </c:pt>
                <c:pt idx="160">
                  <c:v>60</c:v>
                </c:pt>
                <c:pt idx="161">
                  <c:v>50</c:v>
                </c:pt>
                <c:pt idx="162">
                  <c:v>0</c:v>
                </c:pt>
                <c:pt idx="163">
                  <c:v>2</c:v>
                </c:pt>
                <c:pt idx="164">
                  <c:v>12</c:v>
                </c:pt>
                <c:pt idx="165">
                  <c:v>5</c:v>
                </c:pt>
                <c:pt idx="168">
                  <c:v>2</c:v>
                </c:pt>
                <c:pt idx="169">
                  <c:v>6</c:v>
                </c:pt>
                <c:pt idx="170">
                  <c:v>7</c:v>
                </c:pt>
                <c:pt idx="171">
                  <c:v>60</c:v>
                </c:pt>
                <c:pt idx="172">
                  <c:v>66</c:v>
                </c:pt>
                <c:pt idx="173">
                  <c:v>160</c:v>
                </c:pt>
                <c:pt idx="174">
                  <c:v>120</c:v>
                </c:pt>
                <c:pt idx="175">
                  <c:v>130</c:v>
                </c:pt>
                <c:pt idx="176">
                  <c:v>130</c:v>
                </c:pt>
                <c:pt idx="177">
                  <c:v>90</c:v>
                </c:pt>
                <c:pt idx="178">
                  <c:v>30</c:v>
                </c:pt>
                <c:pt idx="179">
                  <c:v>40</c:v>
                </c:pt>
                <c:pt idx="180">
                  <c:v>25</c:v>
                </c:pt>
                <c:pt idx="181">
                  <c:v>60</c:v>
                </c:pt>
                <c:pt idx="182">
                  <c:v>60</c:v>
                </c:pt>
                <c:pt idx="183">
                  <c:v>70</c:v>
                </c:pt>
                <c:pt idx="184">
                  <c:v>40</c:v>
                </c:pt>
                <c:pt idx="185">
                  <c:v>30</c:v>
                </c:pt>
                <c:pt idx="186">
                  <c:v>40</c:v>
                </c:pt>
                <c:pt idx="187">
                  <c:v>50</c:v>
                </c:pt>
                <c:pt idx="188">
                  <c:v>20</c:v>
                </c:pt>
                <c:pt idx="189">
                  <c:v>20</c:v>
                </c:pt>
                <c:pt idx="190">
                  <c:v>0</c:v>
                </c:pt>
                <c:pt idx="191">
                  <c:v>0</c:v>
                </c:pt>
                <c:pt idx="192">
                  <c:v>8</c:v>
                </c:pt>
                <c:pt idx="193">
                  <c:v>45</c:v>
                </c:pt>
                <c:pt idx="196">
                  <c:v>0</c:v>
                </c:pt>
                <c:pt idx="197">
                  <c:v>2</c:v>
                </c:pt>
                <c:pt idx="198">
                  <c:v>0</c:v>
                </c:pt>
                <c:pt idx="199">
                  <c:v>60</c:v>
                </c:pt>
                <c:pt idx="200">
                  <c:v>210</c:v>
                </c:pt>
                <c:pt idx="201">
                  <c:v>300</c:v>
                </c:pt>
                <c:pt idx="202">
                  <c:v>300</c:v>
                </c:pt>
                <c:pt idx="203">
                  <c:v>300</c:v>
                </c:pt>
                <c:pt idx="204">
                  <c:v>300</c:v>
                </c:pt>
                <c:pt idx="205">
                  <c:v>300</c:v>
                </c:pt>
                <c:pt idx="206">
                  <c:v>250</c:v>
                </c:pt>
                <c:pt idx="207">
                  <c:v>250</c:v>
                </c:pt>
                <c:pt idx="208">
                  <c:v>300</c:v>
                </c:pt>
                <c:pt idx="209">
                  <c:v>300</c:v>
                </c:pt>
                <c:pt idx="210">
                  <c:v>250</c:v>
                </c:pt>
                <c:pt idx="211">
                  <c:v>300</c:v>
                </c:pt>
                <c:pt idx="212">
                  <c:v>250</c:v>
                </c:pt>
                <c:pt idx="213">
                  <c:v>200</c:v>
                </c:pt>
                <c:pt idx="214">
                  <c:v>50</c:v>
                </c:pt>
                <c:pt idx="215">
                  <c:v>75</c:v>
                </c:pt>
                <c:pt idx="216">
                  <c:v>60</c:v>
                </c:pt>
                <c:pt idx="217">
                  <c:v>100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1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60</c:v>
                </c:pt>
                <c:pt idx="228">
                  <c:v>150</c:v>
                </c:pt>
                <c:pt idx="229">
                  <c:v>60</c:v>
                </c:pt>
                <c:pt idx="230">
                  <c:v>206</c:v>
                </c:pt>
                <c:pt idx="231">
                  <c:v>250</c:v>
                </c:pt>
                <c:pt idx="232">
                  <c:v>380</c:v>
                </c:pt>
                <c:pt idx="233">
                  <c:v>206</c:v>
                </c:pt>
                <c:pt idx="234">
                  <c:v>100</c:v>
                </c:pt>
                <c:pt idx="235">
                  <c:v>82</c:v>
                </c:pt>
                <c:pt idx="236">
                  <c:v>102</c:v>
                </c:pt>
                <c:pt idx="237">
                  <c:v>64</c:v>
                </c:pt>
                <c:pt idx="238">
                  <c:v>60</c:v>
                </c:pt>
                <c:pt idx="239">
                  <c:v>162</c:v>
                </c:pt>
                <c:pt idx="240">
                  <c:v>80</c:v>
                </c:pt>
                <c:pt idx="241">
                  <c:v>10</c:v>
                </c:pt>
                <c:pt idx="242">
                  <c:v>1</c:v>
                </c:pt>
                <c:pt idx="243">
                  <c:v>2</c:v>
                </c:pt>
                <c:pt idx="244">
                  <c:v>0</c:v>
                </c:pt>
                <c:pt idx="245">
                  <c:v>22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30</c:v>
                </c:pt>
                <c:pt idx="256">
                  <c:v>92</c:v>
                </c:pt>
                <c:pt idx="257">
                  <c:v>78</c:v>
                </c:pt>
                <c:pt idx="258">
                  <c:v>140</c:v>
                </c:pt>
                <c:pt idx="259">
                  <c:v>86</c:v>
                </c:pt>
                <c:pt idx="260">
                  <c:v>129</c:v>
                </c:pt>
                <c:pt idx="261">
                  <c:v>100</c:v>
                </c:pt>
                <c:pt idx="262">
                  <c:v>146</c:v>
                </c:pt>
                <c:pt idx="263">
                  <c:v>100</c:v>
                </c:pt>
                <c:pt idx="264">
                  <c:v>75</c:v>
                </c:pt>
                <c:pt idx="265">
                  <c:v>60</c:v>
                </c:pt>
                <c:pt idx="266">
                  <c:v>81</c:v>
                </c:pt>
                <c:pt idx="267">
                  <c:v>80</c:v>
                </c:pt>
                <c:pt idx="268">
                  <c:v>52</c:v>
                </c:pt>
                <c:pt idx="269">
                  <c:v>14</c:v>
                </c:pt>
                <c:pt idx="270">
                  <c:v>3</c:v>
                </c:pt>
                <c:pt idx="271">
                  <c:v>111</c:v>
                </c:pt>
                <c:pt idx="272">
                  <c:v>58</c:v>
                </c:pt>
                <c:pt idx="273">
                  <c:v>132</c:v>
                </c:pt>
                <c:pt idx="274">
                  <c:v>34</c:v>
                </c:pt>
                <c:pt idx="275">
                  <c:v>31</c:v>
                </c:pt>
                <c:pt idx="276">
                  <c:v>75</c:v>
                </c:pt>
                <c:pt idx="277">
                  <c:v>26</c:v>
                </c:pt>
                <c:pt idx="280">
                  <c:v>8</c:v>
                </c:pt>
                <c:pt idx="281">
                  <c:v>5</c:v>
                </c:pt>
                <c:pt idx="282">
                  <c:v>79</c:v>
                </c:pt>
                <c:pt idx="283">
                  <c:v>68</c:v>
                </c:pt>
                <c:pt idx="284">
                  <c:v>96</c:v>
                </c:pt>
                <c:pt idx="285">
                  <c:v>217</c:v>
                </c:pt>
                <c:pt idx="286">
                  <c:v>296</c:v>
                </c:pt>
                <c:pt idx="287">
                  <c:v>208</c:v>
                </c:pt>
                <c:pt idx="288">
                  <c:v>230</c:v>
                </c:pt>
                <c:pt idx="289">
                  <c:v>72</c:v>
                </c:pt>
                <c:pt idx="290">
                  <c:v>133</c:v>
                </c:pt>
                <c:pt idx="291">
                  <c:v>47</c:v>
                </c:pt>
                <c:pt idx="292">
                  <c:v>290</c:v>
                </c:pt>
                <c:pt idx="293">
                  <c:v>123</c:v>
                </c:pt>
                <c:pt idx="294">
                  <c:v>123</c:v>
                </c:pt>
                <c:pt idx="295">
                  <c:v>92</c:v>
                </c:pt>
                <c:pt idx="296">
                  <c:v>176</c:v>
                </c:pt>
                <c:pt idx="297">
                  <c:v>45</c:v>
                </c:pt>
                <c:pt idx="298">
                  <c:v>52</c:v>
                </c:pt>
                <c:pt idx="299">
                  <c:v>8</c:v>
                </c:pt>
                <c:pt idx="300">
                  <c:v>136</c:v>
                </c:pt>
                <c:pt idx="301">
                  <c:v>27</c:v>
                </c:pt>
                <c:pt idx="302">
                  <c:v>45</c:v>
                </c:pt>
                <c:pt idx="303">
                  <c:v>36</c:v>
                </c:pt>
                <c:pt idx="304">
                  <c:v>33</c:v>
                </c:pt>
                <c:pt idx="305">
                  <c:v>32</c:v>
                </c:pt>
                <c:pt idx="308">
                  <c:v>2</c:v>
                </c:pt>
                <c:pt idx="309">
                  <c:v>0</c:v>
                </c:pt>
                <c:pt idx="310">
                  <c:v>54</c:v>
                </c:pt>
                <c:pt idx="311">
                  <c:v>35</c:v>
                </c:pt>
                <c:pt idx="312">
                  <c:v>106</c:v>
                </c:pt>
                <c:pt idx="313">
                  <c:v>122</c:v>
                </c:pt>
                <c:pt idx="314">
                  <c:v>109</c:v>
                </c:pt>
                <c:pt idx="315">
                  <c:v>85</c:v>
                </c:pt>
                <c:pt idx="316">
                  <c:v>206</c:v>
                </c:pt>
                <c:pt idx="317">
                  <c:v>18</c:v>
                </c:pt>
                <c:pt idx="318">
                  <c:v>95</c:v>
                </c:pt>
                <c:pt idx="319">
                  <c:v>157</c:v>
                </c:pt>
                <c:pt idx="320">
                  <c:v>104</c:v>
                </c:pt>
                <c:pt idx="321">
                  <c:v>164</c:v>
                </c:pt>
                <c:pt idx="322">
                  <c:v>228</c:v>
                </c:pt>
                <c:pt idx="323">
                  <c:v>272</c:v>
                </c:pt>
                <c:pt idx="324">
                  <c:v>62</c:v>
                </c:pt>
                <c:pt idx="325">
                  <c:v>101</c:v>
                </c:pt>
                <c:pt idx="326">
                  <c:v>24</c:v>
                </c:pt>
                <c:pt idx="327">
                  <c:v>9</c:v>
                </c:pt>
                <c:pt idx="328">
                  <c:v>4</c:v>
                </c:pt>
                <c:pt idx="329">
                  <c:v>28</c:v>
                </c:pt>
                <c:pt idx="330">
                  <c:v>0</c:v>
                </c:pt>
                <c:pt idx="331">
                  <c:v>26</c:v>
                </c:pt>
                <c:pt idx="332">
                  <c:v>0</c:v>
                </c:pt>
                <c:pt idx="333">
                  <c:v>0</c:v>
                </c:pt>
                <c:pt idx="336">
                  <c:v>5</c:v>
                </c:pt>
                <c:pt idx="337">
                  <c:v>31</c:v>
                </c:pt>
                <c:pt idx="338">
                  <c:v>51</c:v>
                </c:pt>
                <c:pt idx="339">
                  <c:v>117</c:v>
                </c:pt>
                <c:pt idx="340">
                  <c:v>345</c:v>
                </c:pt>
                <c:pt idx="341">
                  <c:v>208</c:v>
                </c:pt>
                <c:pt idx="342">
                  <c:v>114</c:v>
                </c:pt>
                <c:pt idx="343">
                  <c:v>136</c:v>
                </c:pt>
                <c:pt idx="344">
                  <c:v>139</c:v>
                </c:pt>
                <c:pt idx="345">
                  <c:v>81</c:v>
                </c:pt>
                <c:pt idx="346">
                  <c:v>81</c:v>
                </c:pt>
                <c:pt idx="347">
                  <c:v>42</c:v>
                </c:pt>
                <c:pt idx="348">
                  <c:v>451</c:v>
                </c:pt>
                <c:pt idx="349">
                  <c:v>62</c:v>
                </c:pt>
                <c:pt idx="350">
                  <c:v>78</c:v>
                </c:pt>
                <c:pt idx="351">
                  <c:v>155</c:v>
                </c:pt>
                <c:pt idx="352">
                  <c:v>164</c:v>
                </c:pt>
                <c:pt idx="353">
                  <c:v>34</c:v>
                </c:pt>
                <c:pt idx="354">
                  <c:v>27</c:v>
                </c:pt>
                <c:pt idx="355">
                  <c:v>155</c:v>
                </c:pt>
                <c:pt idx="356">
                  <c:v>164</c:v>
                </c:pt>
                <c:pt idx="357">
                  <c:v>69</c:v>
                </c:pt>
                <c:pt idx="358">
                  <c:v>8</c:v>
                </c:pt>
                <c:pt idx="359">
                  <c:v>8</c:v>
                </c:pt>
                <c:pt idx="360">
                  <c:v>9</c:v>
                </c:pt>
                <c:pt idx="361">
                  <c:v>11</c:v>
                </c:pt>
                <c:pt idx="364">
                  <c:v>2</c:v>
                </c:pt>
                <c:pt idx="365">
                  <c:v>24</c:v>
                </c:pt>
                <c:pt idx="366">
                  <c:v>135</c:v>
                </c:pt>
                <c:pt idx="367">
                  <c:v>225</c:v>
                </c:pt>
                <c:pt idx="368">
                  <c:v>140</c:v>
                </c:pt>
                <c:pt idx="369">
                  <c:v>262</c:v>
                </c:pt>
                <c:pt idx="370">
                  <c:v>433</c:v>
                </c:pt>
                <c:pt idx="371">
                  <c:v>494</c:v>
                </c:pt>
                <c:pt idx="372">
                  <c:v>415</c:v>
                </c:pt>
                <c:pt idx="373">
                  <c:v>610</c:v>
                </c:pt>
                <c:pt idx="374">
                  <c:v>335</c:v>
                </c:pt>
                <c:pt idx="375">
                  <c:v>150</c:v>
                </c:pt>
                <c:pt idx="376">
                  <c:v>249</c:v>
                </c:pt>
                <c:pt idx="377">
                  <c:v>212</c:v>
                </c:pt>
                <c:pt idx="378">
                  <c:v>299</c:v>
                </c:pt>
                <c:pt idx="379">
                  <c:v>258</c:v>
                </c:pt>
                <c:pt idx="380">
                  <c:v>221</c:v>
                </c:pt>
                <c:pt idx="381">
                  <c:v>207</c:v>
                </c:pt>
                <c:pt idx="382">
                  <c:v>203</c:v>
                </c:pt>
                <c:pt idx="383">
                  <c:v>197</c:v>
                </c:pt>
                <c:pt idx="384">
                  <c:v>168</c:v>
                </c:pt>
                <c:pt idx="385">
                  <c:v>86</c:v>
                </c:pt>
                <c:pt idx="386">
                  <c:v>18</c:v>
                </c:pt>
                <c:pt idx="387">
                  <c:v>30</c:v>
                </c:pt>
                <c:pt idx="388">
                  <c:v>14</c:v>
                </c:pt>
                <c:pt idx="389">
                  <c:v>98</c:v>
                </c:pt>
                <c:pt idx="392">
                  <c:v>4</c:v>
                </c:pt>
                <c:pt idx="393">
                  <c:v>2</c:v>
                </c:pt>
                <c:pt idx="394">
                  <c:v>29</c:v>
                </c:pt>
                <c:pt idx="395">
                  <c:v>51</c:v>
                </c:pt>
                <c:pt idx="396">
                  <c:v>74</c:v>
                </c:pt>
                <c:pt idx="397">
                  <c:v>185</c:v>
                </c:pt>
                <c:pt idx="398">
                  <c:v>338</c:v>
                </c:pt>
                <c:pt idx="399">
                  <c:v>278</c:v>
                </c:pt>
                <c:pt idx="400">
                  <c:v>186</c:v>
                </c:pt>
                <c:pt idx="401">
                  <c:v>74</c:v>
                </c:pt>
                <c:pt idx="402">
                  <c:v>107</c:v>
                </c:pt>
                <c:pt idx="403">
                  <c:v>106</c:v>
                </c:pt>
                <c:pt idx="404">
                  <c:v>191</c:v>
                </c:pt>
                <c:pt idx="405">
                  <c:v>161</c:v>
                </c:pt>
                <c:pt idx="406">
                  <c:v>272</c:v>
                </c:pt>
                <c:pt idx="407">
                  <c:v>282</c:v>
                </c:pt>
                <c:pt idx="408">
                  <c:v>144</c:v>
                </c:pt>
                <c:pt idx="409">
                  <c:v>101</c:v>
                </c:pt>
                <c:pt idx="410">
                  <c:v>150</c:v>
                </c:pt>
                <c:pt idx="411">
                  <c:v>92</c:v>
                </c:pt>
                <c:pt idx="412">
                  <c:v>109</c:v>
                </c:pt>
                <c:pt idx="413">
                  <c:v>31</c:v>
                </c:pt>
                <c:pt idx="414">
                  <c:v>14</c:v>
                </c:pt>
                <c:pt idx="415">
                  <c:v>28</c:v>
                </c:pt>
                <c:pt idx="416">
                  <c:v>29</c:v>
                </c:pt>
                <c:pt idx="417">
                  <c:v>25</c:v>
                </c:pt>
                <c:pt idx="420">
                  <c:v>2</c:v>
                </c:pt>
                <c:pt idx="421">
                  <c:v>7</c:v>
                </c:pt>
                <c:pt idx="422">
                  <c:v>54</c:v>
                </c:pt>
                <c:pt idx="423">
                  <c:v>95</c:v>
                </c:pt>
                <c:pt idx="424">
                  <c:v>135</c:v>
                </c:pt>
                <c:pt idx="425">
                  <c:v>147</c:v>
                </c:pt>
                <c:pt idx="426">
                  <c:v>144</c:v>
                </c:pt>
                <c:pt idx="427">
                  <c:v>191</c:v>
                </c:pt>
                <c:pt idx="428">
                  <c:v>290</c:v>
                </c:pt>
                <c:pt idx="429">
                  <c:v>125</c:v>
                </c:pt>
                <c:pt idx="430">
                  <c:v>275</c:v>
                </c:pt>
                <c:pt idx="431">
                  <c:v>147</c:v>
                </c:pt>
                <c:pt idx="432">
                  <c:v>153</c:v>
                </c:pt>
                <c:pt idx="433">
                  <c:v>253</c:v>
                </c:pt>
                <c:pt idx="434">
                  <c:v>363</c:v>
                </c:pt>
                <c:pt idx="435">
                  <c:v>247</c:v>
                </c:pt>
                <c:pt idx="436">
                  <c:v>88</c:v>
                </c:pt>
                <c:pt idx="437">
                  <c:v>154</c:v>
                </c:pt>
                <c:pt idx="438">
                  <c:v>192</c:v>
                </c:pt>
                <c:pt idx="439">
                  <c:v>223</c:v>
                </c:pt>
                <c:pt idx="440">
                  <c:v>164</c:v>
                </c:pt>
                <c:pt idx="441">
                  <c:v>155</c:v>
                </c:pt>
                <c:pt idx="442">
                  <c:v>92</c:v>
                </c:pt>
                <c:pt idx="443">
                  <c:v>30</c:v>
                </c:pt>
                <c:pt idx="444">
                  <c:v>35</c:v>
                </c:pt>
                <c:pt idx="445">
                  <c:v>28</c:v>
                </c:pt>
                <c:pt idx="448">
                  <c:v>2</c:v>
                </c:pt>
                <c:pt idx="449">
                  <c:v>91</c:v>
                </c:pt>
                <c:pt idx="450">
                  <c:v>141</c:v>
                </c:pt>
                <c:pt idx="451">
                  <c:v>217</c:v>
                </c:pt>
                <c:pt idx="452">
                  <c:v>378</c:v>
                </c:pt>
                <c:pt idx="453">
                  <c:v>296</c:v>
                </c:pt>
                <c:pt idx="454">
                  <c:v>165</c:v>
                </c:pt>
                <c:pt idx="455">
                  <c:v>251</c:v>
                </c:pt>
                <c:pt idx="456">
                  <c:v>108</c:v>
                </c:pt>
                <c:pt idx="457">
                  <c:v>116</c:v>
                </c:pt>
                <c:pt idx="458">
                  <c:v>115</c:v>
                </c:pt>
                <c:pt idx="459">
                  <c:v>191</c:v>
                </c:pt>
                <c:pt idx="460">
                  <c:v>246</c:v>
                </c:pt>
                <c:pt idx="461">
                  <c:v>135</c:v>
                </c:pt>
                <c:pt idx="462">
                  <c:v>347</c:v>
                </c:pt>
                <c:pt idx="463">
                  <c:v>208</c:v>
                </c:pt>
                <c:pt idx="464">
                  <c:v>156</c:v>
                </c:pt>
                <c:pt idx="465">
                  <c:v>127</c:v>
                </c:pt>
                <c:pt idx="466">
                  <c:v>286</c:v>
                </c:pt>
                <c:pt idx="467">
                  <c:v>143</c:v>
                </c:pt>
                <c:pt idx="468">
                  <c:v>108</c:v>
                </c:pt>
                <c:pt idx="469">
                  <c:v>76</c:v>
                </c:pt>
                <c:pt idx="470">
                  <c:v>21</c:v>
                </c:pt>
                <c:pt idx="471">
                  <c:v>14</c:v>
                </c:pt>
                <c:pt idx="472">
                  <c:v>7</c:v>
                </c:pt>
                <c:pt idx="473">
                  <c:v>17</c:v>
                </c:pt>
              </c:numCache>
            </c:numRef>
          </c:yVal>
          <c:smooth val="0"/>
        </c:ser>
        <c:ser>
          <c:idx val="1"/>
          <c:order val="1"/>
          <c:tx>
            <c:v>Weekly Max Mean</c:v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'Data 00-16'!$P$3:$P$19</c:f>
              <c:numCache>
                <c:formatCode>mmm\-yy</c:formatCode>
                <c:ptCount val="17"/>
                <c:pt idx="0">
                  <c:v>36708</c:v>
                </c:pt>
                <c:pt idx="1">
                  <c:v>37073</c:v>
                </c:pt>
                <c:pt idx="2">
                  <c:v>37438</c:v>
                </c:pt>
                <c:pt idx="3">
                  <c:v>37803</c:v>
                </c:pt>
                <c:pt idx="4">
                  <c:v>38169</c:v>
                </c:pt>
                <c:pt idx="5">
                  <c:v>38534</c:v>
                </c:pt>
                <c:pt idx="6">
                  <c:v>38899</c:v>
                </c:pt>
                <c:pt idx="7">
                  <c:v>39264</c:v>
                </c:pt>
                <c:pt idx="8">
                  <c:v>39630</c:v>
                </c:pt>
                <c:pt idx="9">
                  <c:v>39995</c:v>
                </c:pt>
                <c:pt idx="10">
                  <c:v>40360</c:v>
                </c:pt>
                <c:pt idx="11">
                  <c:v>40725</c:v>
                </c:pt>
                <c:pt idx="12">
                  <c:v>41091</c:v>
                </c:pt>
                <c:pt idx="13">
                  <c:v>41456</c:v>
                </c:pt>
                <c:pt idx="14">
                  <c:v>41821</c:v>
                </c:pt>
                <c:pt idx="15">
                  <c:v>42186</c:v>
                </c:pt>
                <c:pt idx="16">
                  <c:v>42552</c:v>
                </c:pt>
              </c:numCache>
            </c:numRef>
          </c:xVal>
          <c:yVal>
            <c:numRef>
              <c:f>'Data 00-16'!$Q$3:$Q$19</c:f>
              <c:numCache>
                <c:formatCode>General</c:formatCode>
                <c:ptCount val="17"/>
                <c:pt idx="0">
                  <c:v>4.38</c:v>
                </c:pt>
                <c:pt idx="1">
                  <c:v>12.96</c:v>
                </c:pt>
                <c:pt idx="2">
                  <c:v>16.39</c:v>
                </c:pt>
                <c:pt idx="3">
                  <c:v>46.77</c:v>
                </c:pt>
                <c:pt idx="4">
                  <c:v>40.5</c:v>
                </c:pt>
                <c:pt idx="5">
                  <c:v>32.92</c:v>
                </c:pt>
                <c:pt idx="6">
                  <c:v>50.35</c:v>
                </c:pt>
                <c:pt idx="7">
                  <c:v>159.91999999999999</c:v>
                </c:pt>
                <c:pt idx="8">
                  <c:v>76.81</c:v>
                </c:pt>
                <c:pt idx="9">
                  <c:v>66.650000000000006</c:v>
                </c:pt>
                <c:pt idx="10">
                  <c:v>102.96</c:v>
                </c:pt>
                <c:pt idx="11">
                  <c:v>77.349999999999994</c:v>
                </c:pt>
                <c:pt idx="12">
                  <c:v>105.58</c:v>
                </c:pt>
                <c:pt idx="13">
                  <c:v>210.96</c:v>
                </c:pt>
                <c:pt idx="14">
                  <c:v>117.81</c:v>
                </c:pt>
                <c:pt idx="15">
                  <c:v>145.72999999999999</c:v>
                </c:pt>
                <c:pt idx="16">
                  <c:v>152.38999999999999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4271376"/>
        <c:axId val="314271768"/>
      </c:scatterChart>
      <c:valAx>
        <c:axId val="314271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271768"/>
        <c:crosses val="autoZero"/>
        <c:crossBetween val="midCat"/>
        <c:majorUnit val="365"/>
      </c:valAx>
      <c:valAx>
        <c:axId val="314271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Gulls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271376"/>
        <c:crossesAt val="0"/>
        <c:crossBetween val="midCat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GULLS IN TAILRACE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'17-graph'!$C$32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'17-graph'!$D$31:$P$31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'17-graph'!$D$32:$P$32</c:f>
              <c:numCache>
                <c:formatCode>General</c:formatCode>
                <c:ptCount val="13"/>
                <c:pt idx="0">
                  <c:v>26</c:v>
                </c:pt>
                <c:pt idx="1">
                  <c:v>336</c:v>
                </c:pt>
                <c:pt idx="2">
                  <c:v>175</c:v>
                </c:pt>
                <c:pt idx="3">
                  <c:v>498</c:v>
                </c:pt>
                <c:pt idx="4">
                  <c:v>780</c:v>
                </c:pt>
                <c:pt idx="5">
                  <c:v>95</c:v>
                </c:pt>
                <c:pt idx="6">
                  <c:v>106</c:v>
                </c:pt>
                <c:pt idx="7">
                  <c:v>45</c:v>
                </c:pt>
                <c:pt idx="8">
                  <c:v>196</c:v>
                </c:pt>
                <c:pt idx="9">
                  <c:v>154</c:v>
                </c:pt>
                <c:pt idx="10">
                  <c:v>149</c:v>
                </c:pt>
                <c:pt idx="11">
                  <c:v>438</c:v>
                </c:pt>
                <c:pt idx="12">
                  <c:v>197</c:v>
                </c:pt>
              </c:numCache>
            </c:numRef>
          </c:val>
        </c:ser>
        <c:ser>
          <c:idx val="1"/>
          <c:order val="1"/>
          <c:tx>
            <c:strRef>
              <c:f>'17-graph'!$C$33</c:f>
              <c:strCache>
                <c:ptCount val="1"/>
                <c:pt idx="0">
                  <c:v>MY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'17-graph'!$D$31:$P$31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'17-graph'!$D$33:$P$33</c:f>
              <c:numCache>
                <c:formatCode>General</c:formatCode>
                <c:ptCount val="13"/>
                <c:pt idx="0">
                  <c:v>516</c:v>
                </c:pt>
                <c:pt idx="1">
                  <c:v>4994</c:v>
                </c:pt>
                <c:pt idx="2">
                  <c:v>4447</c:v>
                </c:pt>
                <c:pt idx="3">
                  <c:v>5700</c:v>
                </c:pt>
                <c:pt idx="4">
                  <c:v>4337</c:v>
                </c:pt>
                <c:pt idx="5">
                  <c:v>266</c:v>
                </c:pt>
                <c:pt idx="6">
                  <c:v>486</c:v>
                </c:pt>
                <c:pt idx="7">
                  <c:v>3105</c:v>
                </c:pt>
                <c:pt idx="8">
                  <c:v>1856</c:v>
                </c:pt>
                <c:pt idx="9">
                  <c:v>1756</c:v>
                </c:pt>
                <c:pt idx="10">
                  <c:v>950</c:v>
                </c:pt>
                <c:pt idx="11">
                  <c:v>780</c:v>
                </c:pt>
                <c:pt idx="12">
                  <c:v>1180</c:v>
                </c:pt>
              </c:numCache>
            </c:numRef>
          </c:val>
        </c:ser>
        <c:ser>
          <c:idx val="2"/>
          <c:order val="2"/>
          <c:tx>
            <c:strRef>
              <c:f>'17-graph'!$C$34</c:f>
              <c:strCache>
                <c:ptCount val="1"/>
                <c:pt idx="0">
                  <c:v>JN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'17-graph'!$D$31:$P$31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'17-graph'!$D$34:$P$34</c:f>
              <c:numCache>
                <c:formatCode>General</c:formatCode>
                <c:ptCount val="13"/>
                <c:pt idx="0">
                  <c:v>348</c:v>
                </c:pt>
                <c:pt idx="1">
                  <c:v>2833</c:v>
                </c:pt>
                <c:pt idx="2">
                  <c:v>3513</c:v>
                </c:pt>
                <c:pt idx="3">
                  <c:v>2048</c:v>
                </c:pt>
                <c:pt idx="4">
                  <c:v>2930</c:v>
                </c:pt>
                <c:pt idx="5">
                  <c:v>799</c:v>
                </c:pt>
                <c:pt idx="6">
                  <c:v>85</c:v>
                </c:pt>
                <c:pt idx="7">
                  <c:v>466</c:v>
                </c:pt>
                <c:pt idx="8">
                  <c:v>747</c:v>
                </c:pt>
                <c:pt idx="9">
                  <c:v>367</c:v>
                </c:pt>
                <c:pt idx="10">
                  <c:v>317</c:v>
                </c:pt>
                <c:pt idx="11">
                  <c:v>355</c:v>
                </c:pt>
                <c:pt idx="12">
                  <c:v>270</c:v>
                </c:pt>
              </c:numCache>
            </c:numRef>
          </c:val>
        </c:ser>
        <c:ser>
          <c:idx val="3"/>
          <c:order val="3"/>
          <c:tx>
            <c:strRef>
              <c:f>'17-graph'!$C$35</c:f>
              <c:strCache>
                <c:ptCount val="1"/>
                <c:pt idx="0">
                  <c:v>JL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'17-graph'!$D$31:$P$31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'17-graph'!$D$35:$P$35</c:f>
              <c:numCache>
                <c:formatCode>General</c:formatCode>
                <c:ptCount val="13"/>
                <c:pt idx="0">
                  <c:v>1026</c:v>
                </c:pt>
                <c:pt idx="1">
                  <c:v>2290</c:v>
                </c:pt>
                <c:pt idx="2">
                  <c:v>4440</c:v>
                </c:pt>
                <c:pt idx="3">
                  <c:v>2793</c:v>
                </c:pt>
                <c:pt idx="4">
                  <c:v>2249</c:v>
                </c:pt>
                <c:pt idx="5">
                  <c:v>426</c:v>
                </c:pt>
                <c:pt idx="6">
                  <c:v>435</c:v>
                </c:pt>
                <c:pt idx="7">
                  <c:v>1219</c:v>
                </c:pt>
                <c:pt idx="8">
                  <c:v>145</c:v>
                </c:pt>
                <c:pt idx="9">
                  <c:v>992</c:v>
                </c:pt>
                <c:pt idx="10">
                  <c:v>557</c:v>
                </c:pt>
                <c:pt idx="11">
                  <c:v>351</c:v>
                </c:pt>
                <c:pt idx="12">
                  <c:v>75</c:v>
                </c:pt>
              </c:numCache>
            </c:numRef>
          </c:val>
        </c:ser>
        <c:ser>
          <c:idx val="4"/>
          <c:order val="4"/>
          <c:tx>
            <c:strRef>
              <c:f>'17-graph'!$C$36</c:f>
              <c:strCache>
                <c:ptCount val="1"/>
                <c:pt idx="0">
                  <c:v>AG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'17-graph'!$D$31:$P$31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'17-graph'!$D$36:$P$36</c:f>
              <c:numCache>
                <c:formatCode>General</c:formatCode>
                <c:ptCount val="13"/>
                <c:pt idx="0">
                  <c:v>87</c:v>
                </c:pt>
                <c:pt idx="1">
                  <c:v>564</c:v>
                </c:pt>
                <c:pt idx="2">
                  <c:v>2345</c:v>
                </c:pt>
                <c:pt idx="3">
                  <c:v>204</c:v>
                </c:pt>
                <c:pt idx="4">
                  <c:v>1712</c:v>
                </c:pt>
                <c:pt idx="5">
                  <c:v>159</c:v>
                </c:pt>
                <c:pt idx="6">
                  <c:v>182</c:v>
                </c:pt>
                <c:pt idx="7">
                  <c:v>38</c:v>
                </c:pt>
                <c:pt idx="8">
                  <c:v>125</c:v>
                </c:pt>
                <c:pt idx="9">
                  <c:v>481</c:v>
                </c:pt>
                <c:pt idx="10">
                  <c:v>925</c:v>
                </c:pt>
                <c:pt idx="11">
                  <c:v>763</c:v>
                </c:pt>
                <c:pt idx="12">
                  <c:v>1300</c:v>
                </c:pt>
              </c:numCache>
            </c:numRef>
          </c:val>
        </c:ser>
        <c:ser>
          <c:idx val="5"/>
          <c:order val="5"/>
          <c:tx>
            <c:strRef>
              <c:f>'17-graph'!$C$37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'17-graph'!$D$31:$P$31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'17-graph'!$D$37:$P$37</c:f>
              <c:numCache>
                <c:formatCode>General</c:formatCode>
                <c:ptCount val="13"/>
                <c:pt idx="0">
                  <c:v>638</c:v>
                </c:pt>
                <c:pt idx="1">
                  <c:v>260</c:v>
                </c:pt>
                <c:pt idx="2">
                  <c:v>111</c:v>
                </c:pt>
                <c:pt idx="3">
                  <c:v>239</c:v>
                </c:pt>
                <c:pt idx="4">
                  <c:v>158</c:v>
                </c:pt>
                <c:pt idx="5">
                  <c:v>83</c:v>
                </c:pt>
                <c:pt idx="6">
                  <c:v>25</c:v>
                </c:pt>
                <c:pt idx="7">
                  <c:v>117</c:v>
                </c:pt>
                <c:pt idx="8">
                  <c:v>168</c:v>
                </c:pt>
                <c:pt idx="9">
                  <c:v>2007</c:v>
                </c:pt>
                <c:pt idx="10">
                  <c:v>1363</c:v>
                </c:pt>
                <c:pt idx="11">
                  <c:v>1458</c:v>
                </c:pt>
                <c:pt idx="12">
                  <c:v>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1225288"/>
        <c:axId val="311225680"/>
      </c:barChart>
      <c:catAx>
        <c:axId val="31122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225680"/>
        <c:crosses val="autoZero"/>
        <c:auto val="1"/>
        <c:lblAlgn val="ctr"/>
        <c:lblOffset val="100"/>
        <c:noMultiLvlLbl val="0"/>
      </c:catAx>
      <c:valAx>
        <c:axId val="31122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2252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0.23836</cdr:x>
      <cdr:y>0.04931</cdr:y>
    </cdr:from>
    <cdr:to>
      <cdr:x>0.23836</cdr:x>
      <cdr:y>0.91234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3680047" y="461775"/>
          <a:ext cx="0" cy="808186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0.38699</cdr:x>
      <cdr:y>0.0524</cdr:y>
    </cdr:from>
    <cdr:to>
      <cdr:x>0.38699</cdr:x>
      <cdr:y>0.90772</cdr:y>
    </cdr:to>
    <cdr:cxnSp macro="">
      <cdr:nvCxnSpPr>
        <cdr:cNvPr id="7" name="Straight Connector 6"/>
        <cdr:cNvCxnSpPr/>
      </cdr:nvCxnSpPr>
      <cdr:spPr>
        <a:xfrm xmlns:a="http://schemas.openxmlformats.org/drawingml/2006/main" flipV="1">
          <a:off x="5974770" y="490690"/>
          <a:ext cx="0" cy="800966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0.43653</cdr:x>
      <cdr:y>0.0524</cdr:y>
    </cdr:from>
    <cdr:to>
      <cdr:x>0.43747</cdr:x>
      <cdr:y>0.90772</cdr:y>
    </cdr:to>
    <cdr:cxnSp macro="">
      <cdr:nvCxnSpPr>
        <cdr:cNvPr id="9" name="Straight Connector 8"/>
        <cdr:cNvCxnSpPr/>
      </cdr:nvCxnSpPr>
      <cdr:spPr>
        <a:xfrm xmlns:a="http://schemas.openxmlformats.org/drawingml/2006/main" flipV="1">
          <a:off x="6739626" y="490690"/>
          <a:ext cx="14513" cy="800966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0.53468</cdr:x>
      <cdr:y>0.0524</cdr:y>
    </cdr:from>
    <cdr:to>
      <cdr:x>0.53468</cdr:x>
      <cdr:y>0.90618</cdr:y>
    </cdr:to>
    <cdr:cxnSp macro="">
      <cdr:nvCxnSpPr>
        <cdr:cNvPr id="13" name="Straight Connector 12"/>
        <cdr:cNvCxnSpPr/>
      </cdr:nvCxnSpPr>
      <cdr:spPr>
        <a:xfrm xmlns:a="http://schemas.openxmlformats.org/drawingml/2006/main" flipV="1">
          <a:off x="8255069" y="490679"/>
          <a:ext cx="0" cy="799523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0.63657</cdr:x>
      <cdr:y>0.05086</cdr:y>
    </cdr:from>
    <cdr:to>
      <cdr:x>0.63657</cdr:x>
      <cdr:y>0.90464</cdr:y>
    </cdr:to>
    <cdr:cxnSp macro="">
      <cdr:nvCxnSpPr>
        <cdr:cNvPr id="15" name="Straight Connector 14"/>
        <cdr:cNvCxnSpPr/>
      </cdr:nvCxnSpPr>
      <cdr:spPr>
        <a:xfrm xmlns:a="http://schemas.openxmlformats.org/drawingml/2006/main" flipV="1">
          <a:off x="9828075" y="476258"/>
          <a:ext cx="0" cy="799523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0.08039</cdr:x>
      <cdr:y>0.14333</cdr:y>
    </cdr:from>
    <cdr:to>
      <cdr:x>0.23556</cdr:x>
      <cdr:y>0.39216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61578" y="557009"/>
          <a:ext cx="1276987" cy="966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rgbClr val="FF0000"/>
              </a:solidFill>
            </a:rPr>
            <a:t>Pyro /</a:t>
          </a:r>
          <a:r>
            <a:rPr lang="en-US" sz="1200" b="1" baseline="0" dirty="0" smtClean="0">
              <a:solidFill>
                <a:srgbClr val="FF0000"/>
              </a:solidFill>
            </a:rPr>
            <a:t> </a:t>
          </a:r>
          <a:r>
            <a:rPr lang="en-US" sz="1200" b="1" dirty="0" smtClean="0">
              <a:solidFill>
                <a:srgbClr val="FF0000"/>
              </a:solidFill>
            </a:rPr>
            <a:t>Lethal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0.27856</cdr:x>
      <cdr:y>0.14487</cdr:y>
    </cdr:from>
    <cdr:to>
      <cdr:x>0.33779</cdr:x>
      <cdr:y>0.24251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300687" y="1356638"/>
          <a:ext cx="914461" cy="914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FF0000"/>
              </a:solidFill>
            </a:rPr>
            <a:t>Pyro </a:t>
          </a:r>
        </a:p>
      </cdr:txBody>
    </cdr:sp>
  </cdr:relSizeAnchor>
  <cdr:relSizeAnchor xmlns:cdr="http://schemas.openxmlformats.org/drawingml/2006/chartDrawing">
    <cdr:from>
      <cdr:x>0.38979</cdr:x>
      <cdr:y>0.14641</cdr:y>
    </cdr:from>
    <cdr:to>
      <cdr:x>0.44902</cdr:x>
      <cdr:y>0.24405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018072" y="1371070"/>
          <a:ext cx="914462" cy="914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rgbClr val="FF0000"/>
              </a:solidFill>
            </a:rPr>
            <a:t>No</a:t>
          </a:r>
          <a:endParaRPr lang="en-US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0.45055</cdr:x>
      <cdr:y>0.14332</cdr:y>
    </cdr:from>
    <cdr:to>
      <cdr:x>0.50978</cdr:x>
      <cdr:y>0.24097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6956075" y="1342123"/>
          <a:ext cx="914461" cy="914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rgbClr val="FF0000"/>
              </a:solidFill>
            </a:rPr>
            <a:t>Pyro</a:t>
          </a:r>
          <a:endParaRPr lang="en-US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0.55525</cdr:x>
      <cdr:y>0.08014</cdr:y>
    </cdr:from>
    <cdr:to>
      <cdr:x>0.61447</cdr:x>
      <cdr:y>0.39216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4569485" y="311440"/>
          <a:ext cx="487357" cy="1212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>
              <a:solidFill>
                <a:srgbClr val="FF0000"/>
              </a:solidFill>
            </a:rPr>
            <a:t>Boat </a:t>
          </a:r>
        </a:p>
        <a:p xmlns:a="http://schemas.openxmlformats.org/drawingml/2006/main">
          <a:pPr algn="ctr"/>
          <a:r>
            <a:rPr lang="en-US" sz="1200" b="1" dirty="0">
              <a:solidFill>
                <a:srgbClr val="FF0000"/>
              </a:solidFill>
            </a:rPr>
            <a:t> </a:t>
          </a:r>
          <a:r>
            <a:rPr lang="en-US" sz="1200" b="1" dirty="0" smtClean="0">
              <a:solidFill>
                <a:srgbClr val="FF0000"/>
              </a:solidFill>
            </a:rPr>
            <a:t>Pyro </a:t>
          </a:r>
        </a:p>
        <a:p xmlns:a="http://schemas.openxmlformats.org/drawingml/2006/main">
          <a:pPr algn="ctr"/>
          <a:r>
            <a:rPr lang="en-US" sz="1200" b="1" dirty="0" smtClean="0">
              <a:solidFill>
                <a:srgbClr val="FF0000"/>
              </a:solidFill>
            </a:rPr>
            <a:t>Lethal </a:t>
          </a:r>
          <a:endParaRPr lang="en-US" sz="1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0.75715</cdr:x>
      <cdr:y>0.14332</cdr:y>
    </cdr:from>
    <cdr:to>
      <cdr:x>0.81637</cdr:x>
      <cdr:y>0.24097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1689836" y="1342123"/>
          <a:ext cx="914307" cy="914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FF0000"/>
              </a:solidFill>
            </a:rPr>
            <a:t>Boat</a:t>
          </a:r>
          <a:r>
            <a:rPr lang="en-US" sz="2000" b="1" dirty="0">
              <a:solidFill>
                <a:srgbClr val="FF0000"/>
              </a:solidFill>
            </a:rPr>
            <a:t> </a:t>
          </a:r>
          <a:r>
            <a:rPr lang="en-US" sz="1200" b="1" dirty="0" smtClean="0">
              <a:solidFill>
                <a:srgbClr val="FF0000"/>
              </a:solidFill>
            </a:rPr>
            <a:t>Pyro</a:t>
          </a:r>
          <a:endParaRPr lang="en-US" sz="12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CA37E90-6E5D-49B0-92AF-F7F16979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07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Focus </a:t>
            </a:r>
            <a:r>
              <a:rPr lang="en-US" dirty="0" err="1" smtClean="0"/>
              <a:t>detterents</a:t>
            </a:r>
            <a:r>
              <a:rPr lang="en-US" baseline="0" dirty="0" smtClean="0"/>
              <a:t> and monitoring.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31771-57F4-4E86-BA2A-22D07392525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4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RPA </a:t>
            </a:r>
            <a:r>
              <a:rPr lang="en-US" dirty="0" err="1" smtClean="0"/>
              <a:t>detterent</a:t>
            </a:r>
            <a:r>
              <a:rPr lang="en-US" dirty="0" smtClean="0"/>
              <a:t>. Present</a:t>
            </a:r>
            <a:r>
              <a:rPr lang="en-US" baseline="0" dirty="0" smtClean="0"/>
              <a:t> grid. </a:t>
            </a:r>
            <a:r>
              <a:rPr lang="en-US" dirty="0" smtClean="0"/>
              <a:t>Best </a:t>
            </a:r>
            <a:r>
              <a:rPr lang="en-US" dirty="0" err="1" smtClean="0"/>
              <a:t>detterent</a:t>
            </a:r>
            <a:r>
              <a:rPr lang="en-US" dirty="0" smtClean="0"/>
              <a:t> to date.</a:t>
            </a:r>
            <a:r>
              <a:rPr lang="en-US" baseline="0" dirty="0" smtClean="0"/>
              <a:t> Challenges; falcon listing/bridge attachment/falcon nest/BRZ only.. Note </a:t>
            </a:r>
            <a:r>
              <a:rPr lang="en-US" baseline="0" dirty="0" err="1" smtClean="0"/>
              <a:t>westrick</a:t>
            </a:r>
            <a:r>
              <a:rPr lang="en-US" baseline="0" dirty="0" smtClean="0"/>
              <a:t>, sluiceway and powerhouse…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5E82B-03DC-4C1F-8F87-EF70C18929D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46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‘11 high flow year. </a:t>
            </a:r>
            <a:r>
              <a:rPr lang="en-US" smtClean="0"/>
              <a:t>Continued increase.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C470-B948-4919-A386-78426D1B81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8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NWP collage"/>
          <p:cNvPicPr>
            <a:picLocks noChangeAspect="1" noChangeArrowheads="1"/>
          </p:cNvPicPr>
          <p:nvPr userDrawn="1"/>
        </p:nvPicPr>
        <p:blipFill>
          <a:blip r:embed="rId13" cstate="print"/>
          <a:srcRect l="9549" r="11459" b="27536"/>
          <a:stretch>
            <a:fillRect/>
          </a:stretch>
        </p:blipFill>
        <p:spPr bwMode="auto">
          <a:xfrm>
            <a:off x="4038600" y="2273300"/>
            <a:ext cx="51054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2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grpSp>
          <p:nvGrpSpPr>
            <p:cNvPr id="1030" name="Group 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1032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1" name="Picture 8" descr="USACE_logo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49" y="3201"/>
              <a:ext cx="86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5843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US Army Corps of Engineers</a:t>
            </a:r>
          </a:p>
          <a:p>
            <a:pPr>
              <a:defRPr/>
            </a:pPr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9228" y="5091793"/>
            <a:ext cx="1143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2052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48400" y="6569073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12192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 userDrawn="1"/>
        </p:nvSpPr>
        <p:spPr bwMode="auto">
          <a:xfrm>
            <a:off x="6907449" y="6357258"/>
            <a:ext cx="20732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/>
              <a:t>PORTLAND DISTRICT</a:t>
            </a:r>
            <a:endParaRPr lang="en-US" sz="1400" b="1" baseline="-25000" dirty="0"/>
          </a:p>
        </p:txBody>
      </p:sp>
      <p:sp>
        <p:nvSpPr>
          <p:cNvPr id="3087" name="Text Box 15"/>
          <p:cNvSpPr txBox="1">
            <a:spLocks noChangeArrowheads="1"/>
          </p:cNvSpPr>
          <p:nvPr userDrawn="1"/>
        </p:nvSpPr>
        <p:spPr bwMode="auto">
          <a:xfrm>
            <a:off x="3810000" y="63642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142FBF45-1792-4B7F-B64B-90D2B5E805F2}" type="slidenum">
              <a:rPr lang="en-US" sz="1200"/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/>
          </a:p>
        </p:txBody>
      </p:sp>
      <p:pic>
        <p:nvPicPr>
          <p:cNvPr id="9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5715000"/>
            <a:ext cx="685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8839200" cy="1470025"/>
          </a:xfrm>
        </p:spPr>
        <p:txBody>
          <a:bodyPr/>
          <a:lstStyle/>
          <a:p>
            <a:pPr eaLnBrk="1" hangingPunct="1"/>
            <a:r>
              <a:rPr lang="en-US" smtClean="0"/>
              <a:t>Miller Rocks </a:t>
            </a:r>
            <a:r>
              <a:rPr lang="en-US" dirty="0" smtClean="0"/>
              <a:t>Gulls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35052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</a:rPr>
              <a:t/>
            </a: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350520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Bob Cordie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Biologist 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The </a:t>
            </a:r>
            <a:r>
              <a:rPr lang="en-US" sz="1400" dirty="0" err="1" smtClean="0"/>
              <a:t>Dalles</a:t>
            </a:r>
            <a:r>
              <a:rPr lang="en-US" sz="1400" dirty="0" smtClean="0"/>
              <a:t> Lock and Dam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Sept 26, 2018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Day Gull Trend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083118"/>
              </p:ext>
            </p:extLst>
          </p:nvPr>
        </p:nvGraphicFramePr>
        <p:xfrm>
          <a:off x="457200" y="16002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4791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Research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Fish Field Unit 2009-2011 </a:t>
            </a:r>
            <a:endParaRPr lang="en-US" sz="2400" dirty="0"/>
          </a:p>
          <a:p>
            <a:pPr lvl="1"/>
            <a:r>
              <a:rPr lang="en-US" sz="2000" dirty="0" smtClean="0"/>
              <a:t>Field observation at the </a:t>
            </a:r>
            <a:r>
              <a:rPr lang="en-US" sz="2000" dirty="0" err="1" smtClean="0"/>
              <a:t>The</a:t>
            </a:r>
            <a:r>
              <a:rPr lang="en-US" sz="2000" dirty="0" smtClean="0"/>
              <a:t> </a:t>
            </a:r>
            <a:r>
              <a:rPr lang="en-US" sz="2000" dirty="0" err="1" smtClean="0"/>
              <a:t>Dalles</a:t>
            </a:r>
            <a:r>
              <a:rPr lang="en-US" sz="2000" dirty="0" smtClean="0"/>
              <a:t> and John Day Dams</a:t>
            </a:r>
          </a:p>
          <a:p>
            <a:pPr lvl="1"/>
            <a:r>
              <a:rPr lang="en-US" sz="2000" dirty="0" smtClean="0"/>
              <a:t>Estimate consumption rate and location</a:t>
            </a:r>
          </a:p>
          <a:p>
            <a:pPr lvl="1"/>
            <a:r>
              <a:rPr lang="en-US" sz="2000" dirty="0" smtClean="0"/>
              <a:t>Compare years</a:t>
            </a:r>
          </a:p>
          <a:p>
            <a:pPr lvl="1"/>
            <a:r>
              <a:rPr lang="en-US" sz="2000" dirty="0" smtClean="0"/>
              <a:t>Conclusion; </a:t>
            </a:r>
          </a:p>
          <a:p>
            <a:pPr lvl="2"/>
            <a:r>
              <a:rPr lang="en-US" sz="1600" dirty="0" smtClean="0"/>
              <a:t>Predation changes between years </a:t>
            </a:r>
          </a:p>
          <a:p>
            <a:pPr lvl="2"/>
            <a:r>
              <a:rPr lang="en-US" sz="1600" dirty="0" smtClean="0"/>
              <a:t>Changes due to natural variation (population/river flow) and not deterrent efforts at dams</a:t>
            </a:r>
          </a:p>
          <a:p>
            <a:pPr lvl="2"/>
            <a:r>
              <a:rPr lang="en-US" sz="1600" dirty="0" smtClean="0"/>
              <a:t>John Day 2011 consumption estimate </a:t>
            </a:r>
            <a:r>
              <a:rPr lang="en-US" sz="1600" dirty="0" smtClean="0">
                <a:solidFill>
                  <a:srgbClr val="FF0000"/>
                </a:solidFill>
              </a:rPr>
              <a:t>0.02%</a:t>
            </a:r>
            <a:r>
              <a:rPr lang="en-US" sz="1600" dirty="0" smtClean="0"/>
              <a:t> total outmigration all species combined</a:t>
            </a:r>
          </a:p>
          <a:p>
            <a:pPr lvl="2"/>
            <a:r>
              <a:rPr lang="en-US" sz="1600" dirty="0" smtClean="0"/>
              <a:t>The </a:t>
            </a:r>
            <a:r>
              <a:rPr lang="en-US" sz="1600" dirty="0" err="1" smtClean="0"/>
              <a:t>Dalles</a:t>
            </a:r>
            <a:r>
              <a:rPr lang="en-US" sz="1600" dirty="0" smtClean="0"/>
              <a:t> consumption ~2.5X John Day – Still &lt;1% outmigration</a:t>
            </a:r>
          </a:p>
          <a:p>
            <a:pPr lvl="2"/>
            <a:endParaRPr lang="en-US" sz="1600" dirty="0" smtClean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191000"/>
          </a:xfrm>
        </p:spPr>
        <p:txBody>
          <a:bodyPr/>
          <a:lstStyle/>
          <a:p>
            <a:r>
              <a:rPr lang="en-US" sz="2400" dirty="0"/>
              <a:t>Inland Avian Predation Work </a:t>
            </a:r>
            <a:r>
              <a:rPr lang="en-US" sz="2400" dirty="0" smtClean="0"/>
              <a:t>Group</a:t>
            </a:r>
            <a:endParaRPr lang="en-US" sz="2400" dirty="0"/>
          </a:p>
          <a:p>
            <a:pPr lvl="1"/>
            <a:r>
              <a:rPr lang="en-US" sz="2000" dirty="0"/>
              <a:t>USGS, OSU and RTR </a:t>
            </a:r>
            <a:r>
              <a:rPr lang="en-US" sz="2000" dirty="0" smtClean="0"/>
              <a:t>survey nest colonies. </a:t>
            </a:r>
            <a:r>
              <a:rPr lang="en-US" sz="2000" dirty="0"/>
              <a:t>PIT </a:t>
            </a:r>
            <a:r>
              <a:rPr lang="en-US" sz="2000" dirty="0" smtClean="0"/>
              <a:t>and population</a:t>
            </a:r>
            <a:endParaRPr lang="en-US" sz="2000" dirty="0"/>
          </a:p>
          <a:p>
            <a:pPr lvl="1"/>
            <a:r>
              <a:rPr lang="en-US" sz="2000" dirty="0" smtClean="0"/>
              <a:t>Miller population 3500-6000. Average size in 2016.</a:t>
            </a:r>
            <a:endParaRPr lang="en-US" sz="2000" dirty="0"/>
          </a:p>
          <a:p>
            <a:pPr lvl="1"/>
            <a:r>
              <a:rPr lang="en-US" sz="2000" dirty="0" smtClean="0"/>
              <a:t>PIT measured from McNary. PIT trend not available.</a:t>
            </a:r>
          </a:p>
          <a:p>
            <a:pPr lvl="1"/>
            <a:r>
              <a:rPr lang="en-US" sz="2000" dirty="0"/>
              <a:t>Goal &lt;2% salmonid take per colony</a:t>
            </a:r>
          </a:p>
          <a:p>
            <a:pPr lvl="1"/>
            <a:r>
              <a:rPr lang="en-US" sz="2000" dirty="0" smtClean="0"/>
              <a:t>2015 consumption estimate </a:t>
            </a:r>
            <a:r>
              <a:rPr lang="en-US" sz="2000" dirty="0" smtClean="0">
                <a:solidFill>
                  <a:srgbClr val="FF0000"/>
                </a:solidFill>
              </a:rPr>
              <a:t>7.4% SR sockeye, </a:t>
            </a:r>
            <a:r>
              <a:rPr lang="en-US" sz="2000" dirty="0">
                <a:solidFill>
                  <a:srgbClr val="FF0000"/>
                </a:solidFill>
              </a:rPr>
              <a:t>9.7% SR </a:t>
            </a:r>
            <a:r>
              <a:rPr lang="en-US" sz="2000" dirty="0" smtClean="0">
                <a:solidFill>
                  <a:srgbClr val="FF0000"/>
                </a:solidFill>
              </a:rPr>
              <a:t>steelhead,13.2% UCR steelhead (8.3-21.1)</a:t>
            </a:r>
          </a:p>
          <a:p>
            <a:pPr lvl="1"/>
            <a:r>
              <a:rPr lang="en-US" sz="2000" dirty="0"/>
              <a:t>2016 consumption listed species estimate </a:t>
            </a:r>
            <a:r>
              <a:rPr lang="en-US" sz="2000" dirty="0">
                <a:solidFill>
                  <a:srgbClr val="FF0000"/>
                </a:solidFill>
              </a:rPr>
              <a:t>6.4% SR sockeye, 6.7% SR steelhead and 10.1% UCR steelhead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Recommended managing Miller gulls to achieve IAPMP </a:t>
            </a:r>
            <a:r>
              <a:rPr lang="en-US" sz="2000" dirty="0" smtClean="0"/>
              <a:t>goal</a:t>
            </a:r>
          </a:p>
          <a:p>
            <a:pPr lvl="1"/>
            <a:r>
              <a:rPr lang="en-US" sz="2000" dirty="0" smtClean="0"/>
              <a:t>“Predation rates by Miller rocks gulls were particularly alarming”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8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BiOp</a:t>
            </a:r>
            <a:r>
              <a:rPr lang="en-US" dirty="0" smtClean="0"/>
              <a:t> Survival Maintained?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BiOp</a:t>
            </a:r>
            <a:r>
              <a:rPr lang="en-US" dirty="0" smtClean="0"/>
              <a:t> &gt;96% spring survival = &lt;4% loss</a:t>
            </a:r>
          </a:p>
          <a:p>
            <a:r>
              <a:rPr lang="en-US" dirty="0" smtClean="0"/>
              <a:t>All PIT recovery results &gt;4% loss</a:t>
            </a:r>
          </a:p>
          <a:p>
            <a:r>
              <a:rPr lang="en-US" dirty="0" smtClean="0"/>
              <a:t>Does not account for </a:t>
            </a:r>
            <a:r>
              <a:rPr lang="en-US" dirty="0" err="1" smtClean="0"/>
              <a:t>piscivorous</a:t>
            </a:r>
            <a:r>
              <a:rPr lang="en-US" dirty="0" smtClean="0"/>
              <a:t> fish or other bird predation</a:t>
            </a:r>
          </a:p>
          <a:p>
            <a:r>
              <a:rPr lang="en-US" dirty="0"/>
              <a:t>Evidence indicates majority gulls </a:t>
            </a:r>
            <a:r>
              <a:rPr lang="en-US" dirty="0" smtClean="0"/>
              <a:t>at The </a:t>
            </a:r>
            <a:r>
              <a:rPr lang="en-US" dirty="0" err="1"/>
              <a:t>Dalles</a:t>
            </a:r>
            <a:endParaRPr lang="en-US" dirty="0"/>
          </a:p>
          <a:p>
            <a:r>
              <a:rPr lang="en-US" dirty="0" smtClean="0"/>
              <a:t>Are we maintaining </a:t>
            </a:r>
            <a:r>
              <a:rPr lang="en-US" dirty="0" err="1" smtClean="0"/>
              <a:t>BiOp</a:t>
            </a:r>
            <a:r>
              <a:rPr lang="en-US" dirty="0" smtClean="0"/>
              <a:t> requirements?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3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 habitat</a:t>
            </a:r>
          </a:p>
          <a:p>
            <a:r>
              <a:rPr lang="en-US" dirty="0" smtClean="0"/>
              <a:t>Hazing </a:t>
            </a:r>
            <a:r>
              <a:rPr lang="en-US" dirty="0" smtClean="0"/>
              <a:t>and </a:t>
            </a:r>
            <a:r>
              <a:rPr lang="en-US" dirty="0" smtClean="0"/>
              <a:t>avian line improvements</a:t>
            </a:r>
          </a:p>
          <a:p>
            <a:r>
              <a:rPr lang="en-US" dirty="0" smtClean="0"/>
              <a:t>Lethal removal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93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Lethal Abatement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East Sand Island Cormorants (3.5% steelhead)</a:t>
            </a:r>
          </a:p>
          <a:p>
            <a:r>
              <a:rPr lang="en-US" dirty="0" smtClean="0"/>
              <a:t>Bonneville Sea Loins (Trigger number?)</a:t>
            </a:r>
          </a:p>
          <a:p>
            <a:r>
              <a:rPr lang="en-US" dirty="0" smtClean="0"/>
              <a:t>NWW lethal gulls (authorized purpose?)</a:t>
            </a:r>
          </a:p>
          <a:p>
            <a:r>
              <a:rPr lang="en-US" dirty="0" smtClean="0"/>
              <a:t>PUDs </a:t>
            </a:r>
            <a:r>
              <a:rPr lang="en-US" smtClean="0"/>
              <a:t>lethal gull?</a:t>
            </a:r>
            <a:endParaRPr lang="en-US" dirty="0" smtClean="0"/>
          </a:p>
          <a:p>
            <a:r>
              <a:rPr lang="en-US" dirty="0" smtClean="0"/>
              <a:t>Northern Pike Minnow since 1991 (10-20% reduced exploitation = 35% predation reduced)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 Rocks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Located between The </a:t>
            </a:r>
            <a:r>
              <a:rPr lang="en-US" sz="2400" dirty="0" err="1" smtClean="0"/>
              <a:t>Dalles</a:t>
            </a:r>
            <a:r>
              <a:rPr lang="en-US" sz="2400" dirty="0" smtClean="0"/>
              <a:t> and John Day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Disconnected from Miller Island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Avg</a:t>
            </a:r>
            <a:r>
              <a:rPr lang="en-US" sz="2400" dirty="0" smtClean="0"/>
              <a:t> ~4,400 California Adult Gulls (range ~3,500 – 6,000)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Ownership?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 Colony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153400" cy="40687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BiOp</a:t>
            </a:r>
            <a:r>
              <a:rPr lang="en-US" dirty="0" smtClean="0"/>
              <a:t> </a:t>
            </a:r>
            <a:r>
              <a:rPr lang="en-US" dirty="0" err="1" smtClean="0"/>
              <a:t>Juv</a:t>
            </a:r>
            <a:r>
              <a:rPr lang="en-US" dirty="0" smtClean="0"/>
              <a:t> Passage </a:t>
            </a:r>
            <a:r>
              <a:rPr lang="en-US" dirty="0"/>
              <a:t>R</a:t>
            </a:r>
            <a:r>
              <a:rPr lang="en-US" dirty="0" smtClean="0"/>
              <a:t>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Smolt survival  96% Spring &amp; 93% Summer</a:t>
            </a:r>
          </a:p>
          <a:p>
            <a:r>
              <a:rPr lang="en-US" dirty="0" smtClean="0"/>
              <a:t>Inland Avian Reasonable &amp; Prudent Alternatives</a:t>
            </a:r>
          </a:p>
          <a:p>
            <a:pPr lvl="1">
              <a:buNone/>
            </a:pPr>
            <a:r>
              <a:rPr lang="en-US" dirty="0" smtClean="0"/>
              <a:t>47. Manage avian predators on Corps lands</a:t>
            </a:r>
          </a:p>
          <a:p>
            <a:pPr lvl="1">
              <a:buNone/>
            </a:pPr>
            <a:r>
              <a:rPr lang="en-US" dirty="0" smtClean="0"/>
              <a:t>48. Continue deterrent efforts – (lines, hazing)</a:t>
            </a:r>
          </a:p>
          <a:p>
            <a:pPr lvl="1">
              <a:buNone/>
            </a:pPr>
            <a:r>
              <a:rPr lang="en-US" dirty="0" smtClean="0"/>
              <a:t>68. Monitor avian predators &amp; </a:t>
            </a:r>
            <a:r>
              <a:rPr lang="en-US" dirty="0" err="1" smtClean="0">
                <a:solidFill>
                  <a:srgbClr val="FF0000"/>
                </a:solidFill>
              </a:rPr>
              <a:t>smolt</a:t>
            </a:r>
            <a:r>
              <a:rPr lang="en-US" dirty="0" smtClean="0">
                <a:solidFill>
                  <a:srgbClr val="FF0000"/>
                </a:solidFill>
              </a:rPr>
              <a:t> impacts </a:t>
            </a:r>
            <a:r>
              <a:rPr lang="en-US" dirty="0" smtClean="0"/>
              <a:t>– (daily inspections, status reports)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29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Abatement Efforts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History</a:t>
            </a:r>
          </a:p>
          <a:p>
            <a:pPr lvl="1"/>
            <a:r>
              <a:rPr lang="en-US" sz="2000" dirty="0" smtClean="0"/>
              <a:t>12months lethal removal 1995 - USDA</a:t>
            </a:r>
          </a:p>
          <a:p>
            <a:pPr lvl="1"/>
            <a:r>
              <a:rPr lang="en-US" sz="2000" dirty="0" smtClean="0"/>
              <a:t>Lethal for all species (except </a:t>
            </a:r>
            <a:r>
              <a:rPr lang="en-US" sz="2000" dirty="0" err="1" smtClean="0"/>
              <a:t>Bonaparts</a:t>
            </a:r>
            <a:r>
              <a:rPr lang="en-US" sz="2000" dirty="0" smtClean="0"/>
              <a:t> gulls)</a:t>
            </a:r>
          </a:p>
          <a:p>
            <a:pPr lvl="1"/>
            <a:r>
              <a:rPr lang="en-US" sz="2000" dirty="0" smtClean="0"/>
              <a:t>Arbitrary bag limit restrictions via FPOM</a:t>
            </a:r>
          </a:p>
          <a:p>
            <a:pPr lvl="1"/>
            <a:r>
              <a:rPr lang="en-US" sz="2000" dirty="0" smtClean="0"/>
              <a:t>Lack of NEPA compliance</a:t>
            </a:r>
          </a:p>
          <a:p>
            <a:pPr lvl="1"/>
            <a:r>
              <a:rPr lang="en-US" sz="2000" dirty="0" smtClean="0"/>
              <a:t>No lethal after NEPA attempt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Avian Lines – limited effectiveness</a:t>
            </a:r>
          </a:p>
          <a:p>
            <a:r>
              <a:rPr lang="en-US" sz="2400" dirty="0" smtClean="0"/>
              <a:t>Hazing Apr 15 – July 31 – limited effectiveness</a:t>
            </a:r>
          </a:p>
          <a:p>
            <a:r>
              <a:rPr lang="en-US" sz="2400" dirty="0" smtClean="0"/>
              <a:t>Flow Dependent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 Avian Line Grid</a:t>
            </a:r>
            <a:endParaRPr lang="en-US" dirty="0"/>
          </a:p>
        </p:txBody>
      </p:sp>
      <p:pic>
        <p:nvPicPr>
          <p:cNvPr id="12" name="Content Placeholder 4" descr="The Dalles Dam Avian Lines and Zon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143000"/>
            <a:ext cx="8763000" cy="5486401"/>
          </a:xfrm>
        </p:spPr>
      </p:pic>
    </p:spTree>
    <p:extLst>
      <p:ext uri="{BB962C8B-B14F-4D97-AF65-F5344CB8AC3E}">
        <p14:creationId xmlns:p14="http://schemas.microsoft.com/office/powerpoint/2010/main" val="168901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724" y="685800"/>
            <a:ext cx="7197876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048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Dalles</a:t>
            </a:r>
            <a:r>
              <a:rPr lang="en-US" dirty="0" smtClean="0"/>
              <a:t> Total Gull Trend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6677" y="1600200"/>
            <a:ext cx="651064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8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Dalles</a:t>
            </a:r>
            <a:r>
              <a:rPr lang="en-US" dirty="0" smtClean="0"/>
              <a:t> Weekly Max Gull Trend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734802"/>
              </p:ext>
            </p:extLst>
          </p:nvPr>
        </p:nvGraphicFramePr>
        <p:xfrm>
          <a:off x="457200" y="16002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3653293"/>
      </p:ext>
    </p:extLst>
  </p:cSld>
  <p:clrMapOvr>
    <a:masterClrMapping/>
  </p:clrMapOvr>
</p:sld>
</file>

<file path=ppt/theme/theme1.xml><?xml version="1.0" encoding="utf-8"?>
<a:theme xmlns:a="http://schemas.openxmlformats.org/drawingml/2006/main" name="PPT_Master_Slide_Template">
  <a:themeElements>
    <a:clrScheme name="PPT_Master_Slid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Master_Slid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Master_Slid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PPT_Master_Slide_Template</Template>
  <TotalTime>489</TotalTime>
  <Words>510</Words>
  <Application>Microsoft Office PowerPoint</Application>
  <PresentationFormat>On-screen Show (4:3)</PresentationFormat>
  <Paragraphs>93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Wingdings</vt:lpstr>
      <vt:lpstr>Wingdings 3</vt:lpstr>
      <vt:lpstr>PPT_Master_Slide_Template</vt:lpstr>
      <vt:lpstr>Slide Master</vt:lpstr>
      <vt:lpstr>Miller Rocks Gulls</vt:lpstr>
      <vt:lpstr>Miller Rocks</vt:lpstr>
      <vt:lpstr>Miller Colony</vt:lpstr>
      <vt:lpstr>BiOp Juv Passage Requirements</vt:lpstr>
      <vt:lpstr>Avian Abatement Efforts</vt:lpstr>
      <vt:lpstr>Present Avian Line Grid</vt:lpstr>
      <vt:lpstr>PowerPoint Presentation</vt:lpstr>
      <vt:lpstr>The Dalles Total Gull Trend</vt:lpstr>
      <vt:lpstr>The Dalles Weekly Max Gull Trend</vt:lpstr>
      <vt:lpstr>John Day Gull Trend</vt:lpstr>
      <vt:lpstr>Past Research</vt:lpstr>
      <vt:lpstr>Present Research</vt:lpstr>
      <vt:lpstr>BiOp Survival Maintained?</vt:lpstr>
      <vt:lpstr>Options</vt:lpstr>
      <vt:lpstr>Other Lethal Abatement</vt:lpstr>
    </vt:vector>
  </TitlesOfParts>
  <Company>US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Matt Rabe</dc:creator>
  <cp:lastModifiedBy>g2oddrpc</cp:lastModifiedBy>
  <cp:revision>63</cp:revision>
  <dcterms:created xsi:type="dcterms:W3CDTF">2009-08-07T22:07:09Z</dcterms:created>
  <dcterms:modified xsi:type="dcterms:W3CDTF">2017-10-26T17:45:22Z</dcterms:modified>
</cp:coreProperties>
</file>